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1"/>
  </p:notesMasterIdLst>
  <p:sldIdLst>
    <p:sldId id="256" r:id="rId5"/>
    <p:sldId id="2141413668" r:id="rId6"/>
    <p:sldId id="258" r:id="rId7"/>
    <p:sldId id="2141413669" r:id="rId8"/>
    <p:sldId id="2141413671" r:id="rId9"/>
    <p:sldId id="21414136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637"/>
    <a:srgbClr val="7F4FCC"/>
    <a:srgbClr val="A652D1"/>
    <a:srgbClr val="BFBFBF"/>
    <a:srgbClr val="787EED"/>
    <a:srgbClr val="8590EE"/>
    <a:srgbClr val="0070C0"/>
    <a:srgbClr val="CBCBD5"/>
    <a:srgbClr val="030272"/>
    <a:srgbClr val="B2B2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3" autoAdjust="0"/>
    <p:restoredTop sz="94404" autoAdjust="0"/>
  </p:normalViewPr>
  <p:slideViewPr>
    <p:cSldViewPr snapToGrid="0">
      <p:cViewPr varScale="1">
        <p:scale>
          <a:sx n="104" d="100"/>
          <a:sy n="104" d="100"/>
        </p:scale>
        <p:origin x="1128" y="126"/>
      </p:cViewPr>
      <p:guideLst>
        <p:guide orient="horz" pos="29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05908-F862-427D-B9CD-22C392B538DF}"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9C356-41C1-4AAB-8621-23BFDC95010F}" type="slidenum">
              <a:rPr lang="en-US" smtClean="0"/>
              <a:t>‹#›</a:t>
            </a:fld>
            <a:endParaRPr lang="en-US"/>
          </a:p>
        </p:txBody>
      </p:sp>
    </p:spTree>
    <p:extLst>
      <p:ext uri="{BB962C8B-B14F-4D97-AF65-F5344CB8AC3E}">
        <p14:creationId xmlns:p14="http://schemas.microsoft.com/office/powerpoint/2010/main" val="1646885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961697-94A8-440A-BD09-D5DCB9D75293}" type="slidenum">
              <a:rPr lang="en-US" smtClean="0"/>
              <a:t>1</a:t>
            </a:fld>
            <a:endParaRPr lang="en-US"/>
          </a:p>
        </p:txBody>
      </p:sp>
    </p:spTree>
    <p:extLst>
      <p:ext uri="{BB962C8B-B14F-4D97-AF65-F5344CB8AC3E}">
        <p14:creationId xmlns:p14="http://schemas.microsoft.com/office/powerpoint/2010/main" val="2648027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3791D-D551-6CDE-AC25-B542CC01D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3B8DD-E4AA-9E65-737A-63007005E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7FBAB-690A-EA3E-6433-13BC6853DCA9}"/>
              </a:ext>
            </a:extLst>
          </p:cNvPr>
          <p:cNvSpPr>
            <a:spLocks noGrp="1"/>
          </p:cNvSpPr>
          <p:nvPr>
            <p:ph type="body" idx="1"/>
          </p:nvPr>
        </p:nvSpPr>
        <p:spPr/>
        <p:txBody>
          <a:bodyPr/>
          <a:lstStyle/>
          <a:p>
            <a:pPr marL="0" algn="r" defTabSz="914400" rtl="1" eaLnBrk="1" latinLnBrk="0" hangingPunct="1"/>
            <a:endParaRPr lang="en-US" dirty="0"/>
          </a:p>
        </p:txBody>
      </p:sp>
      <p:sp>
        <p:nvSpPr>
          <p:cNvPr id="4" name="Slide Number Placeholder 3">
            <a:extLst>
              <a:ext uri="{FF2B5EF4-FFF2-40B4-BE49-F238E27FC236}">
                <a16:creationId xmlns:a16="http://schemas.microsoft.com/office/drawing/2014/main" id="{37D35A9E-A695-F6AB-B431-08CC6D45B163}"/>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4169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0F29C356-41C1-4AAB-8621-23BFDC95010F}" type="slidenum">
              <a:rPr lang="en-US" smtClean="0"/>
              <a:t>5</a:t>
            </a:fld>
            <a:endParaRPr lang="en-US"/>
          </a:p>
        </p:txBody>
      </p:sp>
    </p:spTree>
    <p:extLst>
      <p:ext uri="{BB962C8B-B14F-4D97-AF65-F5344CB8AC3E}">
        <p14:creationId xmlns:p14="http://schemas.microsoft.com/office/powerpoint/2010/main" val="1887491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11.emf"/><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extLst>
              <p:ext uri="{D42A27DB-BD31-4B8C-83A1-F6EECF244321}">
                <p14:modId xmlns:p14="http://schemas.microsoft.com/office/powerpoint/2010/main" val="1172827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9" name="Object 8"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32B2404-C927-5847-852F-B94B52427064}"/>
              </a:ext>
            </a:extLst>
          </p:cNvPr>
          <p:cNvPicPr>
            <a:picLocks noChangeAspect="1"/>
          </p:cNvPicPr>
          <p:nvPr/>
        </p:nvPicPr>
        <p:blipFill rotWithShape="1">
          <a:blip r:embed="rId5"/>
          <a:srcRect l="825" t="9097" r="825" b="5880"/>
          <a:stretch/>
        </p:blipFill>
        <p:spPr>
          <a:xfrm>
            <a:off x="-58057" y="-32658"/>
            <a:ext cx="12308114" cy="6923315"/>
          </a:xfrm>
          <a:prstGeom prst="rect">
            <a:avLst/>
          </a:prstGeom>
        </p:spPr>
      </p:pic>
      <p:sp>
        <p:nvSpPr>
          <p:cNvPr id="2" name="Title 1">
            <a:extLst>
              <a:ext uri="{FF2B5EF4-FFF2-40B4-BE49-F238E27FC236}">
                <a16:creationId xmlns:a16="http://schemas.microsoft.com/office/drawing/2014/main" id="{5359075B-70A4-4346-B4C5-B8753034CE58}"/>
              </a:ext>
            </a:extLst>
          </p:cNvPr>
          <p:cNvSpPr>
            <a:spLocks noGrp="1"/>
          </p:cNvSpPr>
          <p:nvPr>
            <p:ph type="ctrTitle"/>
          </p:nvPr>
        </p:nvSpPr>
        <p:spPr>
          <a:xfrm>
            <a:off x="838200" y="2766496"/>
            <a:ext cx="7029450" cy="1390877"/>
          </a:xfrm>
        </p:spPr>
        <p:txBody>
          <a:bodyPr vert="horz" anchor="b"/>
          <a:lstStyle>
            <a:lvl1pPr algn="ctr">
              <a:defRPr sz="6000">
                <a:solidFill>
                  <a:schemeClr val="bg1"/>
                </a:solidFill>
              </a:defRPr>
            </a:lvl1pPr>
          </a:lstStyle>
          <a:p>
            <a:r>
              <a:rPr lang="en-US"/>
              <a:t>Click to edit Master title style</a:t>
            </a:r>
            <a:endParaRPr lang="en-SA" dirty="0"/>
          </a:p>
        </p:txBody>
      </p:sp>
      <p:sp>
        <p:nvSpPr>
          <p:cNvPr id="3" name="Subtitle 2">
            <a:extLst>
              <a:ext uri="{FF2B5EF4-FFF2-40B4-BE49-F238E27FC236}">
                <a16:creationId xmlns:a16="http://schemas.microsoft.com/office/drawing/2014/main" id="{E91AAB03-9DF5-F34C-83CE-E24FA57D9E06}"/>
              </a:ext>
            </a:extLst>
          </p:cNvPr>
          <p:cNvSpPr>
            <a:spLocks noGrp="1"/>
          </p:cNvSpPr>
          <p:nvPr>
            <p:ph type="subTitle" idx="1"/>
          </p:nvPr>
        </p:nvSpPr>
        <p:spPr>
          <a:xfrm>
            <a:off x="838200" y="4494992"/>
            <a:ext cx="7029450" cy="964551"/>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A" dirty="0"/>
          </a:p>
        </p:txBody>
      </p:sp>
      <p:sp>
        <p:nvSpPr>
          <p:cNvPr id="4" name="Date Placeholder 3">
            <a:extLst>
              <a:ext uri="{FF2B5EF4-FFF2-40B4-BE49-F238E27FC236}">
                <a16:creationId xmlns:a16="http://schemas.microsoft.com/office/drawing/2014/main" id="{E9DCE60C-D94A-F842-8BDF-7294E138A9E2}"/>
              </a:ext>
            </a:extLst>
          </p:cNvPr>
          <p:cNvSpPr>
            <a:spLocks noGrp="1"/>
          </p:cNvSpPr>
          <p:nvPr>
            <p:ph type="dt" sz="half" idx="10"/>
          </p:nvPr>
        </p:nvSpPr>
        <p:spPr/>
        <p:txBody>
          <a:bodyPr/>
          <a:lstStyle/>
          <a:p>
            <a:fld id="{B421180F-06BD-9F46-8D04-1582BC19F0DE}" type="datetimeFigureOut">
              <a:rPr lang="en-SA" smtClean="0"/>
              <a:t>12/03/2025</a:t>
            </a:fld>
            <a:endParaRPr lang="en-SA" dirty="0"/>
          </a:p>
        </p:txBody>
      </p:sp>
      <p:sp>
        <p:nvSpPr>
          <p:cNvPr id="5" name="Footer Placeholder 4">
            <a:extLst>
              <a:ext uri="{FF2B5EF4-FFF2-40B4-BE49-F238E27FC236}">
                <a16:creationId xmlns:a16="http://schemas.microsoft.com/office/drawing/2014/main" id="{BECD81DC-5E2A-AF47-B4C0-71376F38B1D4}"/>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8BC5F248-74CC-2948-9CA2-8D57026AC24A}"/>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10" name="Picture 9" descr="A picture containing icon&#10;&#10;Description automatically generated">
            <a:extLst>
              <a:ext uri="{FF2B5EF4-FFF2-40B4-BE49-F238E27FC236}">
                <a16:creationId xmlns:a16="http://schemas.microsoft.com/office/drawing/2014/main" id="{9EB710E3-A381-C045-9573-8ACC01E4CA08}"/>
              </a:ext>
            </a:extLst>
          </p:cNvPr>
          <p:cNvPicPr>
            <a:picLocks noChangeAspect="1"/>
          </p:cNvPicPr>
          <p:nvPr/>
        </p:nvPicPr>
        <p:blipFill>
          <a:blip r:embed="rId6"/>
          <a:stretch>
            <a:fillRect/>
          </a:stretch>
        </p:blipFill>
        <p:spPr>
          <a:xfrm>
            <a:off x="943429" y="1138435"/>
            <a:ext cx="3227613" cy="1394899"/>
          </a:xfrm>
          <a:prstGeom prst="rect">
            <a:avLst/>
          </a:prstGeom>
        </p:spPr>
      </p:pic>
    </p:spTree>
    <p:extLst>
      <p:ext uri="{BB962C8B-B14F-4D97-AF65-F5344CB8AC3E}">
        <p14:creationId xmlns:p14="http://schemas.microsoft.com/office/powerpoint/2010/main" val="141878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F20683F-4D4A-EC46-BBAB-3F0BA2483A97}"/>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7F022869-01D8-414F-9167-64CAFCFE840D}"/>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EE2C7601-68A1-E04E-975B-CECB0A33A65D}"/>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6" name="Rectangle 5">
            <a:extLst>
              <a:ext uri="{FF2B5EF4-FFF2-40B4-BE49-F238E27FC236}">
                <a16:creationId xmlns:a16="http://schemas.microsoft.com/office/drawing/2014/main" id="{044E656B-0355-3243-93CD-C92F8DE6192E}"/>
              </a:ext>
            </a:extLst>
          </p:cNvPr>
          <p:cNvSpPr/>
          <p:nvPr/>
        </p:nvSpPr>
        <p:spPr>
          <a:xfrm>
            <a:off x="261257" y="243840"/>
            <a:ext cx="5852160" cy="6477635"/>
          </a:xfrm>
          <a:prstGeom prst="rect">
            <a:avLst/>
          </a:prstGeom>
          <a:solidFill>
            <a:srgbClr val="0370A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dirty="0"/>
          </a:p>
        </p:txBody>
      </p:sp>
      <p:pic>
        <p:nvPicPr>
          <p:cNvPr id="12" name="Picture 11" descr="A picture containing icon&#10;&#10;Description automatically generated">
            <a:extLst>
              <a:ext uri="{FF2B5EF4-FFF2-40B4-BE49-F238E27FC236}">
                <a16:creationId xmlns:a16="http://schemas.microsoft.com/office/drawing/2014/main" id="{A00D9AF7-D5FD-2D46-8488-08E126166555}"/>
              </a:ext>
            </a:extLst>
          </p:cNvPr>
          <p:cNvPicPr>
            <a:picLocks noChangeAspect="1"/>
          </p:cNvPicPr>
          <p:nvPr/>
        </p:nvPicPr>
        <p:blipFill>
          <a:blip r:embed="rId2"/>
          <a:stretch>
            <a:fillRect/>
          </a:stretch>
        </p:blipFill>
        <p:spPr>
          <a:xfrm>
            <a:off x="0" y="66127"/>
            <a:ext cx="3048000" cy="4533900"/>
          </a:xfrm>
          <a:prstGeom prst="rect">
            <a:avLst/>
          </a:prstGeom>
        </p:spPr>
      </p:pic>
      <p:pic>
        <p:nvPicPr>
          <p:cNvPr id="13" name="Picture 12">
            <a:extLst>
              <a:ext uri="{FF2B5EF4-FFF2-40B4-BE49-F238E27FC236}">
                <a16:creationId xmlns:a16="http://schemas.microsoft.com/office/drawing/2014/main" id="{70C358CF-CA35-EF47-AF0E-5631512550CD}"/>
              </a:ext>
            </a:extLst>
          </p:cNvPr>
          <p:cNvPicPr>
            <a:picLocks noChangeAspect="1"/>
          </p:cNvPicPr>
          <p:nvPr/>
        </p:nvPicPr>
        <p:blipFill>
          <a:blip r:embed="rId3"/>
          <a:stretch>
            <a:fillRect/>
          </a:stretch>
        </p:blipFill>
        <p:spPr>
          <a:xfrm>
            <a:off x="571966" y="549231"/>
            <a:ext cx="577813" cy="574770"/>
          </a:xfrm>
          <a:prstGeom prst="rect">
            <a:avLst/>
          </a:prstGeom>
        </p:spPr>
      </p:pic>
      <p:sp>
        <p:nvSpPr>
          <p:cNvPr id="14" name="Title 1">
            <a:extLst>
              <a:ext uri="{FF2B5EF4-FFF2-40B4-BE49-F238E27FC236}">
                <a16:creationId xmlns:a16="http://schemas.microsoft.com/office/drawing/2014/main" id="{11E85F9C-6ADF-5A40-9BF7-AE1A4063AD3F}"/>
              </a:ext>
            </a:extLst>
          </p:cNvPr>
          <p:cNvSpPr>
            <a:spLocks noGrp="1"/>
          </p:cNvSpPr>
          <p:nvPr>
            <p:ph type="title"/>
          </p:nvPr>
        </p:nvSpPr>
        <p:spPr>
          <a:xfrm>
            <a:off x="6357257" y="365125"/>
            <a:ext cx="4996543" cy="1325563"/>
          </a:xfrm>
        </p:spPr>
        <p:txBody>
          <a:bodyPr/>
          <a:lstStyle/>
          <a:p>
            <a:r>
              <a:rPr lang="en-US"/>
              <a:t>Click to edit Master title style</a:t>
            </a:r>
            <a:endParaRPr lang="en-SA" dirty="0"/>
          </a:p>
        </p:txBody>
      </p:sp>
      <p:sp>
        <p:nvSpPr>
          <p:cNvPr id="15" name="Text Placeholder 3">
            <a:extLst>
              <a:ext uri="{FF2B5EF4-FFF2-40B4-BE49-F238E27FC236}">
                <a16:creationId xmlns:a16="http://schemas.microsoft.com/office/drawing/2014/main" id="{280332E1-E5D4-FB43-BE21-0058DB5C7917}"/>
              </a:ext>
            </a:extLst>
          </p:cNvPr>
          <p:cNvSpPr>
            <a:spLocks noGrp="1"/>
          </p:cNvSpPr>
          <p:nvPr>
            <p:ph type="body" sz="half" idx="2"/>
          </p:nvPr>
        </p:nvSpPr>
        <p:spPr>
          <a:xfrm>
            <a:off x="6358845" y="2057400"/>
            <a:ext cx="499495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10033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1D55890-9A41-834B-B341-4FCEB9117461}"/>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3A3B96A5-777C-7349-B180-5D8D17CA7071}"/>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15343489-6CC1-9245-B39D-0165ECE7342C}"/>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8" name="Rectangle 7">
            <a:extLst>
              <a:ext uri="{FF2B5EF4-FFF2-40B4-BE49-F238E27FC236}">
                <a16:creationId xmlns:a16="http://schemas.microsoft.com/office/drawing/2014/main" id="{9952091C-6BAF-3C4C-A246-C19371A6B32A}"/>
              </a:ext>
            </a:extLst>
          </p:cNvPr>
          <p:cNvSpPr/>
          <p:nvPr/>
        </p:nvSpPr>
        <p:spPr>
          <a:xfrm>
            <a:off x="261257" y="243840"/>
            <a:ext cx="5852160" cy="6477635"/>
          </a:xfrm>
          <a:prstGeom prst="rect">
            <a:avLst/>
          </a:prstGeom>
          <a:solidFill>
            <a:srgbClr val="96D5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dirty="0"/>
          </a:p>
        </p:txBody>
      </p:sp>
      <p:pic>
        <p:nvPicPr>
          <p:cNvPr id="11" name="Picture 10" descr="A picture containing icon&#10;&#10;Description automatically generated">
            <a:extLst>
              <a:ext uri="{FF2B5EF4-FFF2-40B4-BE49-F238E27FC236}">
                <a16:creationId xmlns:a16="http://schemas.microsoft.com/office/drawing/2014/main" id="{BAD91B39-E1C9-3E42-9213-7B944512D7CE}"/>
              </a:ext>
            </a:extLst>
          </p:cNvPr>
          <p:cNvPicPr>
            <a:picLocks noChangeAspect="1"/>
          </p:cNvPicPr>
          <p:nvPr/>
        </p:nvPicPr>
        <p:blipFill>
          <a:blip r:embed="rId2"/>
          <a:stretch>
            <a:fillRect/>
          </a:stretch>
        </p:blipFill>
        <p:spPr>
          <a:xfrm>
            <a:off x="0" y="66127"/>
            <a:ext cx="3048000" cy="4533900"/>
          </a:xfrm>
          <a:prstGeom prst="rect">
            <a:avLst/>
          </a:prstGeom>
        </p:spPr>
      </p:pic>
      <p:pic>
        <p:nvPicPr>
          <p:cNvPr id="14" name="Picture 13">
            <a:extLst>
              <a:ext uri="{FF2B5EF4-FFF2-40B4-BE49-F238E27FC236}">
                <a16:creationId xmlns:a16="http://schemas.microsoft.com/office/drawing/2014/main" id="{77DF25CB-3457-8C4A-BE6F-8822DEFB5AF7}"/>
              </a:ext>
            </a:extLst>
          </p:cNvPr>
          <p:cNvPicPr>
            <a:picLocks noChangeAspect="1"/>
          </p:cNvPicPr>
          <p:nvPr/>
        </p:nvPicPr>
        <p:blipFill>
          <a:blip r:embed="rId3"/>
          <a:stretch>
            <a:fillRect/>
          </a:stretch>
        </p:blipFill>
        <p:spPr>
          <a:xfrm>
            <a:off x="571966" y="549231"/>
            <a:ext cx="577813" cy="574770"/>
          </a:xfrm>
          <a:prstGeom prst="rect">
            <a:avLst/>
          </a:prstGeom>
        </p:spPr>
      </p:pic>
      <p:sp>
        <p:nvSpPr>
          <p:cNvPr id="15" name="Title 1">
            <a:extLst>
              <a:ext uri="{FF2B5EF4-FFF2-40B4-BE49-F238E27FC236}">
                <a16:creationId xmlns:a16="http://schemas.microsoft.com/office/drawing/2014/main" id="{783BFE98-4BA0-ED4E-AD14-53D0FAE1AB60}"/>
              </a:ext>
            </a:extLst>
          </p:cNvPr>
          <p:cNvSpPr>
            <a:spLocks noGrp="1"/>
          </p:cNvSpPr>
          <p:nvPr>
            <p:ph type="title"/>
          </p:nvPr>
        </p:nvSpPr>
        <p:spPr>
          <a:xfrm>
            <a:off x="6357257" y="365125"/>
            <a:ext cx="4996543" cy="1325563"/>
          </a:xfrm>
        </p:spPr>
        <p:txBody>
          <a:bodyPr/>
          <a:lstStyle/>
          <a:p>
            <a:r>
              <a:rPr lang="en-US"/>
              <a:t>Click to edit Master title style</a:t>
            </a:r>
            <a:endParaRPr lang="en-SA" dirty="0"/>
          </a:p>
        </p:txBody>
      </p:sp>
      <p:sp>
        <p:nvSpPr>
          <p:cNvPr id="16" name="Text Placeholder 3">
            <a:extLst>
              <a:ext uri="{FF2B5EF4-FFF2-40B4-BE49-F238E27FC236}">
                <a16:creationId xmlns:a16="http://schemas.microsoft.com/office/drawing/2014/main" id="{3E61903C-6021-B24B-8784-4F5C026883EA}"/>
              </a:ext>
            </a:extLst>
          </p:cNvPr>
          <p:cNvSpPr>
            <a:spLocks noGrp="1"/>
          </p:cNvSpPr>
          <p:nvPr>
            <p:ph type="body" sz="half" idx="2"/>
          </p:nvPr>
        </p:nvSpPr>
        <p:spPr>
          <a:xfrm>
            <a:off x="6358845" y="2057400"/>
            <a:ext cx="499495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4494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FD1739A-52BC-E84E-8ED9-2B6263E1BDF1}"/>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248E7663-F0CB-C24A-8DC9-4C484013A67A}"/>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AAFD9961-0286-F74D-8605-C572D2419DFB}"/>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6" name="Rectangle 5">
            <a:extLst>
              <a:ext uri="{FF2B5EF4-FFF2-40B4-BE49-F238E27FC236}">
                <a16:creationId xmlns:a16="http://schemas.microsoft.com/office/drawing/2014/main" id="{75B2D451-2F68-B74D-A1C9-8BE98FD0A3C5}"/>
              </a:ext>
            </a:extLst>
          </p:cNvPr>
          <p:cNvSpPr/>
          <p:nvPr/>
        </p:nvSpPr>
        <p:spPr>
          <a:xfrm>
            <a:off x="261257" y="243840"/>
            <a:ext cx="5852160" cy="6477635"/>
          </a:xfrm>
          <a:prstGeom prst="rect">
            <a:avLst/>
          </a:prstGeom>
          <a:solidFill>
            <a:srgbClr val="02878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dirty="0"/>
          </a:p>
        </p:txBody>
      </p:sp>
      <p:pic>
        <p:nvPicPr>
          <p:cNvPr id="12" name="Picture 11" descr="A picture containing icon&#10;&#10;Description automatically generated">
            <a:extLst>
              <a:ext uri="{FF2B5EF4-FFF2-40B4-BE49-F238E27FC236}">
                <a16:creationId xmlns:a16="http://schemas.microsoft.com/office/drawing/2014/main" id="{78DB945C-841F-CD4C-95B7-230A95BA1F21}"/>
              </a:ext>
            </a:extLst>
          </p:cNvPr>
          <p:cNvPicPr>
            <a:picLocks noChangeAspect="1"/>
          </p:cNvPicPr>
          <p:nvPr/>
        </p:nvPicPr>
        <p:blipFill>
          <a:blip r:embed="rId2"/>
          <a:stretch>
            <a:fillRect/>
          </a:stretch>
        </p:blipFill>
        <p:spPr>
          <a:xfrm>
            <a:off x="0" y="66127"/>
            <a:ext cx="3048000" cy="4533900"/>
          </a:xfrm>
          <a:prstGeom prst="rect">
            <a:avLst/>
          </a:prstGeom>
        </p:spPr>
      </p:pic>
      <p:pic>
        <p:nvPicPr>
          <p:cNvPr id="13" name="Picture 12">
            <a:extLst>
              <a:ext uri="{FF2B5EF4-FFF2-40B4-BE49-F238E27FC236}">
                <a16:creationId xmlns:a16="http://schemas.microsoft.com/office/drawing/2014/main" id="{09646335-9B1C-A24C-9BFD-F827B4B16B9E}"/>
              </a:ext>
            </a:extLst>
          </p:cNvPr>
          <p:cNvPicPr>
            <a:picLocks noChangeAspect="1"/>
          </p:cNvPicPr>
          <p:nvPr/>
        </p:nvPicPr>
        <p:blipFill>
          <a:blip r:embed="rId3"/>
          <a:stretch>
            <a:fillRect/>
          </a:stretch>
        </p:blipFill>
        <p:spPr>
          <a:xfrm>
            <a:off x="571966" y="549231"/>
            <a:ext cx="577813" cy="574770"/>
          </a:xfrm>
          <a:prstGeom prst="rect">
            <a:avLst/>
          </a:prstGeom>
        </p:spPr>
      </p:pic>
      <p:sp>
        <p:nvSpPr>
          <p:cNvPr id="14" name="Title 1">
            <a:extLst>
              <a:ext uri="{FF2B5EF4-FFF2-40B4-BE49-F238E27FC236}">
                <a16:creationId xmlns:a16="http://schemas.microsoft.com/office/drawing/2014/main" id="{D1C05038-9253-9B4C-88FC-9643AEA4F85A}"/>
              </a:ext>
            </a:extLst>
          </p:cNvPr>
          <p:cNvSpPr>
            <a:spLocks noGrp="1"/>
          </p:cNvSpPr>
          <p:nvPr>
            <p:ph type="title"/>
          </p:nvPr>
        </p:nvSpPr>
        <p:spPr>
          <a:xfrm>
            <a:off x="6357257" y="365125"/>
            <a:ext cx="4996543" cy="1325563"/>
          </a:xfrm>
        </p:spPr>
        <p:txBody>
          <a:bodyPr/>
          <a:lstStyle/>
          <a:p>
            <a:r>
              <a:rPr lang="en-US"/>
              <a:t>Click to edit Master title style</a:t>
            </a:r>
            <a:endParaRPr lang="en-SA" dirty="0"/>
          </a:p>
        </p:txBody>
      </p:sp>
      <p:sp>
        <p:nvSpPr>
          <p:cNvPr id="15" name="Text Placeholder 3">
            <a:extLst>
              <a:ext uri="{FF2B5EF4-FFF2-40B4-BE49-F238E27FC236}">
                <a16:creationId xmlns:a16="http://schemas.microsoft.com/office/drawing/2014/main" id="{CC657ADC-0638-F241-837B-894CD18D88B6}"/>
              </a:ext>
            </a:extLst>
          </p:cNvPr>
          <p:cNvSpPr>
            <a:spLocks noGrp="1"/>
          </p:cNvSpPr>
          <p:nvPr>
            <p:ph type="body" sz="half" idx="2"/>
          </p:nvPr>
        </p:nvSpPr>
        <p:spPr>
          <a:xfrm>
            <a:off x="6358845" y="2057400"/>
            <a:ext cx="499495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66826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perator Layou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E2BDC9-DBCE-5647-8193-EC103F82AE10}"/>
              </a:ext>
            </a:extLst>
          </p:cNvPr>
          <p:cNvPicPr>
            <a:picLocks noChangeAspect="1"/>
          </p:cNvPicPr>
          <p:nvPr/>
        </p:nvPicPr>
        <p:blipFill rotWithShape="1">
          <a:blip r:embed="rId2"/>
          <a:srcRect t="10486" r="711" b="10486"/>
          <a:stretch/>
        </p:blipFill>
        <p:spPr>
          <a:xfrm>
            <a:off x="-350998" y="-19880"/>
            <a:ext cx="12562876" cy="7036499"/>
          </a:xfrm>
          <a:prstGeom prst="rect">
            <a:avLst/>
          </a:prstGeom>
          <a:solidFill>
            <a:srgbClr val="5C4BB3"/>
          </a:solidFill>
        </p:spPr>
      </p:pic>
      <p:sp>
        <p:nvSpPr>
          <p:cNvPr id="2" name="Title 1">
            <a:extLst>
              <a:ext uri="{FF2B5EF4-FFF2-40B4-BE49-F238E27FC236}">
                <a16:creationId xmlns:a16="http://schemas.microsoft.com/office/drawing/2014/main" id="{3812C6C7-CF32-8F40-8B20-33BA46AEFF95}"/>
              </a:ext>
            </a:extLst>
          </p:cNvPr>
          <p:cNvSpPr>
            <a:spLocks noGrp="1"/>
          </p:cNvSpPr>
          <p:nvPr>
            <p:ph type="title"/>
          </p:nvPr>
        </p:nvSpPr>
        <p:spPr>
          <a:xfrm>
            <a:off x="5655128" y="3429000"/>
            <a:ext cx="4996543" cy="1325563"/>
          </a:xfrm>
        </p:spPr>
        <p:txBody>
          <a:bodyPr/>
          <a:lstStyle>
            <a:lvl1pPr>
              <a:defRPr>
                <a:solidFill>
                  <a:schemeClr val="bg1"/>
                </a:solidFill>
              </a:defRPr>
            </a:lvl1pPr>
          </a:lstStyle>
          <a:p>
            <a:r>
              <a:rPr lang="en-US"/>
              <a:t>Click to edit Master title style</a:t>
            </a:r>
            <a:endParaRPr lang="en-SA" dirty="0"/>
          </a:p>
        </p:txBody>
      </p:sp>
      <p:sp>
        <p:nvSpPr>
          <p:cNvPr id="3" name="Date Placeholder 2">
            <a:extLst>
              <a:ext uri="{FF2B5EF4-FFF2-40B4-BE49-F238E27FC236}">
                <a16:creationId xmlns:a16="http://schemas.microsoft.com/office/drawing/2014/main" id="{C8CA3E57-7B9E-9A4A-AD92-0336A56A43E3}"/>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6A46A185-99B1-DD40-B389-0595804CB3AA}"/>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68EADFC4-7D86-AD49-B667-09D4102A4994}"/>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9" name="Freeform 8">
            <a:extLst>
              <a:ext uri="{FF2B5EF4-FFF2-40B4-BE49-F238E27FC236}">
                <a16:creationId xmlns:a16="http://schemas.microsoft.com/office/drawing/2014/main" id="{ADFE5982-1459-8D4F-BF7D-3CE2A711D7B2}"/>
              </a:ext>
            </a:extLst>
          </p:cNvPr>
          <p:cNvSpPr/>
          <p:nvPr/>
        </p:nvSpPr>
        <p:spPr>
          <a:xfrm>
            <a:off x="1119673" y="459248"/>
            <a:ext cx="4142792" cy="5176427"/>
          </a:xfrm>
          <a:custGeom>
            <a:avLst/>
            <a:gdLst>
              <a:gd name="connsiteX0" fmla="*/ 4472774 w 4472774"/>
              <a:gd name="connsiteY0" fmla="*/ 0 h 5395660"/>
              <a:gd name="connsiteX1" fmla="*/ 4472774 w 4472774"/>
              <a:gd name="connsiteY1" fmla="*/ 2001770 h 5395660"/>
              <a:gd name="connsiteX2" fmla="*/ 4401682 w 4472774"/>
              <a:gd name="connsiteY2" fmla="*/ 2018178 h 5395660"/>
              <a:gd name="connsiteX3" fmla="*/ 1785934 w 4472774"/>
              <a:gd name="connsiteY3" fmla="*/ 5395660 h 5395660"/>
              <a:gd name="connsiteX4" fmla="*/ 11580 w 4472774"/>
              <a:gd name="connsiteY4" fmla="*/ 5395660 h 5395660"/>
              <a:gd name="connsiteX5" fmla="*/ 6648 w 4472774"/>
              <a:gd name="connsiteY5" fmla="*/ 5330795 h 5395660"/>
              <a:gd name="connsiteX6" fmla="*/ 0 w 4472774"/>
              <a:gd name="connsiteY6" fmla="*/ 5067901 h 5395660"/>
              <a:gd name="connsiteX7" fmla="*/ 4330707 w 4472774"/>
              <a:gd name="connsiteY7" fmla="*/ 18052 h 539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2774" h="5395660">
                <a:moveTo>
                  <a:pt x="4472774" y="0"/>
                </a:moveTo>
                <a:lnTo>
                  <a:pt x="4472774" y="2001770"/>
                </a:lnTo>
                <a:lnTo>
                  <a:pt x="4401682" y="2018178"/>
                </a:lnTo>
                <a:cubicBezTo>
                  <a:pt x="2897449" y="2405200"/>
                  <a:pt x="1785934" y="3770626"/>
                  <a:pt x="1785934" y="5395660"/>
                </a:cubicBezTo>
                <a:lnTo>
                  <a:pt x="11580" y="5395660"/>
                </a:lnTo>
                <a:lnTo>
                  <a:pt x="6648" y="5330795"/>
                </a:lnTo>
                <a:cubicBezTo>
                  <a:pt x="2234" y="5243721"/>
                  <a:pt x="0" y="5156072"/>
                  <a:pt x="0" y="5067901"/>
                </a:cubicBezTo>
                <a:cubicBezTo>
                  <a:pt x="0" y="2510949"/>
                  <a:pt x="1878493" y="392743"/>
                  <a:pt x="4330707" y="18052"/>
                </a:cubicBezTo>
                <a:close/>
              </a:path>
            </a:pathLst>
          </a:cu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A" dirty="0">
              <a:solidFill>
                <a:schemeClr val="tx1"/>
              </a:solidFill>
            </a:endParaRPr>
          </a:p>
        </p:txBody>
      </p:sp>
      <p:pic>
        <p:nvPicPr>
          <p:cNvPr id="10" name="Picture 9">
            <a:extLst>
              <a:ext uri="{FF2B5EF4-FFF2-40B4-BE49-F238E27FC236}">
                <a16:creationId xmlns:a16="http://schemas.microsoft.com/office/drawing/2014/main" id="{77DF25CB-3457-8C4A-BE6F-8822DEFB5AF7}"/>
              </a:ext>
            </a:extLst>
          </p:cNvPr>
          <p:cNvPicPr>
            <a:picLocks noChangeAspect="1"/>
          </p:cNvPicPr>
          <p:nvPr/>
        </p:nvPicPr>
        <p:blipFill>
          <a:blip r:embed="rId3"/>
          <a:stretch>
            <a:fillRect/>
          </a:stretch>
        </p:blipFill>
        <p:spPr>
          <a:xfrm>
            <a:off x="571966" y="549231"/>
            <a:ext cx="577813" cy="574770"/>
          </a:xfrm>
          <a:prstGeom prst="rect">
            <a:avLst/>
          </a:prstGeom>
        </p:spPr>
      </p:pic>
    </p:spTree>
    <p:extLst>
      <p:ext uri="{BB962C8B-B14F-4D97-AF65-F5344CB8AC3E}">
        <p14:creationId xmlns:p14="http://schemas.microsoft.com/office/powerpoint/2010/main" val="766596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perator Layout 2">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9AB0CC5-B27E-3940-A196-680F0423DD01}"/>
              </a:ext>
            </a:extLst>
          </p:cNvPr>
          <p:cNvPicPr>
            <a:picLocks noChangeAspect="1"/>
          </p:cNvPicPr>
          <p:nvPr/>
        </p:nvPicPr>
        <p:blipFill rotWithShape="1">
          <a:blip r:embed="rId2"/>
          <a:srcRect l="-441" t="10830" r="1" b="10830"/>
          <a:stretch/>
        </p:blipFill>
        <p:spPr>
          <a:xfrm>
            <a:off x="-261257" y="-26540"/>
            <a:ext cx="12595950" cy="6913443"/>
          </a:xfrm>
          <a:prstGeom prst="rect">
            <a:avLst/>
          </a:prstGeom>
        </p:spPr>
      </p:pic>
      <p:sp>
        <p:nvSpPr>
          <p:cNvPr id="5" name="Slide Number Placeholder 4">
            <a:extLst>
              <a:ext uri="{FF2B5EF4-FFF2-40B4-BE49-F238E27FC236}">
                <a16:creationId xmlns:a16="http://schemas.microsoft.com/office/drawing/2014/main" id="{68EADFC4-7D86-AD49-B667-09D4102A4994}"/>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25" name="Title 1">
            <a:extLst>
              <a:ext uri="{FF2B5EF4-FFF2-40B4-BE49-F238E27FC236}">
                <a16:creationId xmlns:a16="http://schemas.microsoft.com/office/drawing/2014/main" id="{BC4B2A60-62A3-CF41-983B-EA45DA58A792}"/>
              </a:ext>
            </a:extLst>
          </p:cNvPr>
          <p:cNvSpPr>
            <a:spLocks noGrp="1"/>
          </p:cNvSpPr>
          <p:nvPr>
            <p:ph type="title"/>
          </p:nvPr>
        </p:nvSpPr>
        <p:spPr>
          <a:xfrm>
            <a:off x="5655128" y="3429000"/>
            <a:ext cx="4996543" cy="1325563"/>
          </a:xfrm>
        </p:spPr>
        <p:txBody>
          <a:bodyPr/>
          <a:lstStyle>
            <a:lvl1pPr>
              <a:defRPr>
                <a:solidFill>
                  <a:schemeClr val="bg1"/>
                </a:solidFill>
              </a:defRPr>
            </a:lvl1pPr>
          </a:lstStyle>
          <a:p>
            <a:r>
              <a:rPr lang="en-US"/>
              <a:t>Click to edit Master title style</a:t>
            </a:r>
            <a:endParaRPr lang="en-SA" dirty="0"/>
          </a:p>
        </p:txBody>
      </p:sp>
      <p:sp>
        <p:nvSpPr>
          <p:cNvPr id="8" name="Freeform 7">
            <a:extLst>
              <a:ext uri="{FF2B5EF4-FFF2-40B4-BE49-F238E27FC236}">
                <a16:creationId xmlns:a16="http://schemas.microsoft.com/office/drawing/2014/main" id="{DA270694-3E6D-0245-B42B-76BDEE063106}"/>
              </a:ext>
            </a:extLst>
          </p:cNvPr>
          <p:cNvSpPr/>
          <p:nvPr/>
        </p:nvSpPr>
        <p:spPr>
          <a:xfrm>
            <a:off x="1119673" y="459248"/>
            <a:ext cx="4142792" cy="5176427"/>
          </a:xfrm>
          <a:custGeom>
            <a:avLst/>
            <a:gdLst>
              <a:gd name="connsiteX0" fmla="*/ 4472774 w 4472774"/>
              <a:gd name="connsiteY0" fmla="*/ 0 h 5395660"/>
              <a:gd name="connsiteX1" fmla="*/ 4472774 w 4472774"/>
              <a:gd name="connsiteY1" fmla="*/ 2001770 h 5395660"/>
              <a:gd name="connsiteX2" fmla="*/ 4401682 w 4472774"/>
              <a:gd name="connsiteY2" fmla="*/ 2018178 h 5395660"/>
              <a:gd name="connsiteX3" fmla="*/ 1785934 w 4472774"/>
              <a:gd name="connsiteY3" fmla="*/ 5395660 h 5395660"/>
              <a:gd name="connsiteX4" fmla="*/ 11580 w 4472774"/>
              <a:gd name="connsiteY4" fmla="*/ 5395660 h 5395660"/>
              <a:gd name="connsiteX5" fmla="*/ 6648 w 4472774"/>
              <a:gd name="connsiteY5" fmla="*/ 5330795 h 5395660"/>
              <a:gd name="connsiteX6" fmla="*/ 0 w 4472774"/>
              <a:gd name="connsiteY6" fmla="*/ 5067901 h 5395660"/>
              <a:gd name="connsiteX7" fmla="*/ 4330707 w 4472774"/>
              <a:gd name="connsiteY7" fmla="*/ 18052 h 539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2774" h="5395660">
                <a:moveTo>
                  <a:pt x="4472774" y="0"/>
                </a:moveTo>
                <a:lnTo>
                  <a:pt x="4472774" y="2001770"/>
                </a:lnTo>
                <a:lnTo>
                  <a:pt x="4401682" y="2018178"/>
                </a:lnTo>
                <a:cubicBezTo>
                  <a:pt x="2897449" y="2405200"/>
                  <a:pt x="1785934" y="3770626"/>
                  <a:pt x="1785934" y="5395660"/>
                </a:cubicBezTo>
                <a:lnTo>
                  <a:pt x="11580" y="5395660"/>
                </a:lnTo>
                <a:lnTo>
                  <a:pt x="6648" y="5330795"/>
                </a:lnTo>
                <a:cubicBezTo>
                  <a:pt x="2234" y="5243721"/>
                  <a:pt x="0" y="5156072"/>
                  <a:pt x="0" y="5067901"/>
                </a:cubicBezTo>
                <a:cubicBezTo>
                  <a:pt x="0" y="2510949"/>
                  <a:pt x="1878493" y="392743"/>
                  <a:pt x="4330707" y="18052"/>
                </a:cubicBezTo>
                <a:close/>
              </a:path>
            </a:pathLst>
          </a:cu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A" dirty="0">
              <a:solidFill>
                <a:schemeClr val="tx1"/>
              </a:solidFill>
            </a:endParaRPr>
          </a:p>
        </p:txBody>
      </p:sp>
      <p:pic>
        <p:nvPicPr>
          <p:cNvPr id="7" name="Picture 6">
            <a:extLst>
              <a:ext uri="{FF2B5EF4-FFF2-40B4-BE49-F238E27FC236}">
                <a16:creationId xmlns:a16="http://schemas.microsoft.com/office/drawing/2014/main" id="{77DF25CB-3457-8C4A-BE6F-8822DEFB5AF7}"/>
              </a:ext>
            </a:extLst>
          </p:cNvPr>
          <p:cNvPicPr>
            <a:picLocks noChangeAspect="1"/>
          </p:cNvPicPr>
          <p:nvPr/>
        </p:nvPicPr>
        <p:blipFill>
          <a:blip r:embed="rId3"/>
          <a:stretch>
            <a:fillRect/>
          </a:stretch>
        </p:blipFill>
        <p:spPr>
          <a:xfrm>
            <a:off x="571966" y="549231"/>
            <a:ext cx="577813" cy="574770"/>
          </a:xfrm>
          <a:prstGeom prst="rect">
            <a:avLst/>
          </a:prstGeom>
        </p:spPr>
      </p:pic>
    </p:spTree>
    <p:extLst>
      <p:ext uri="{BB962C8B-B14F-4D97-AF65-F5344CB8AC3E}">
        <p14:creationId xmlns:p14="http://schemas.microsoft.com/office/powerpoint/2010/main" val="4115243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015C470-D761-452F-A208-3BA30B7AC89E}"/>
              </a:ext>
            </a:extLst>
          </p:cNvPr>
          <p:cNvGraphicFramePr>
            <a:graphicFrameLocks noChangeAspect="1"/>
          </p:cNvGraphicFramePr>
          <p:nvPr userDrawn="1">
            <p:custDataLst>
              <p:tags r:id="rId1"/>
            </p:custDataLst>
            <p:extLst>
              <p:ext uri="{D42A27DB-BD31-4B8C-83A1-F6EECF244321}">
                <p14:modId xmlns:p14="http://schemas.microsoft.com/office/powerpoint/2010/main" val="1579945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015C470-D761-452F-A208-3BA30B7AC8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7FFAABF-8EA4-4243-99AE-DCFCEE516D93}"/>
              </a:ext>
            </a:extLst>
          </p:cNvPr>
          <p:cNvSpPr>
            <a:spLocks noGrp="1"/>
          </p:cNvSpPr>
          <p:nvPr>
            <p:ph type="title"/>
          </p:nvPr>
        </p:nvSpPr>
        <p:spPr>
          <a:xfrm>
            <a:off x="1349478" y="768248"/>
            <a:ext cx="9966960" cy="548640"/>
          </a:xfrm>
          <a:prstGeom prst="rect">
            <a:avLst/>
          </a:prstGeom>
        </p:spPr>
        <p:txBody>
          <a:bodyPr vert="horz">
            <a:normAutofit/>
          </a:bodyPr>
          <a:lstStyle>
            <a:lvl1pPr>
              <a:defRPr sz="3300">
                <a:latin typeface="Adelle Rg" panose="02000503060000020004" pitchFamily="50" charset="0"/>
              </a:defRPr>
            </a:lvl1pPr>
          </a:lstStyle>
          <a:p>
            <a:r>
              <a:rPr lang="en-US" dirty="0"/>
              <a:t>Click to edit Master title style</a:t>
            </a:r>
            <a:endParaRPr lang="en-SA" dirty="0"/>
          </a:p>
        </p:txBody>
      </p:sp>
      <p:sp>
        <p:nvSpPr>
          <p:cNvPr id="3" name="Content Placeholder 2">
            <a:extLst>
              <a:ext uri="{FF2B5EF4-FFF2-40B4-BE49-F238E27FC236}">
                <a16:creationId xmlns:a16="http://schemas.microsoft.com/office/drawing/2014/main" id="{EC327019-C0DB-844C-B5E6-424FEDBA6EA7}"/>
              </a:ext>
            </a:extLst>
          </p:cNvPr>
          <p:cNvSpPr>
            <a:spLocks noGrp="1"/>
          </p:cNvSpPr>
          <p:nvPr>
            <p:ph idx="1"/>
          </p:nvPr>
        </p:nvSpPr>
        <p:spPr>
          <a:xfrm>
            <a:off x="1349478" y="1825625"/>
            <a:ext cx="10004322"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3442399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AB0C0B52-C115-D142-9F1A-FADD298F4B66}"/>
              </a:ext>
            </a:extLst>
          </p:cNvPr>
          <p:cNvSpPr>
            <a:spLocks noGrp="1"/>
          </p:cNvSpPr>
          <p:nvPr>
            <p:ph type="pic" idx="1"/>
          </p:nvPr>
        </p:nvSpPr>
        <p:spPr>
          <a:xfrm>
            <a:off x="0" y="0"/>
            <a:ext cx="12192000"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indent="0" algn="l" defTabSz="914400" rtl="0" eaLnBrk="1" latinLnBrk="0" hangingPunct="1">
              <a:lnSpc>
                <a:spcPct val="90000"/>
              </a:lnSpc>
              <a:spcBef>
                <a:spcPts val="1000"/>
              </a:spcBef>
              <a:buFont typeface="Arial" panose="020B0604020202020204" pitchFamily="34" charset="0"/>
              <a:buNone/>
            </a:pPr>
            <a:r>
              <a:rPr lang="en-US" dirty="0"/>
              <a:t>Click icon to add picture</a:t>
            </a:r>
            <a:endParaRPr lang="en-SA" dirty="0"/>
          </a:p>
        </p:txBody>
      </p:sp>
    </p:spTree>
    <p:extLst>
      <p:ext uri="{BB962C8B-B14F-4D97-AF65-F5344CB8AC3E}">
        <p14:creationId xmlns:p14="http://schemas.microsoft.com/office/powerpoint/2010/main" val="2221023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027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2575837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557FDFC3-E9E6-814D-A733-5B8067F66751}"/>
              </a:ext>
            </a:extLst>
          </p:cNvPr>
          <p:cNvSpPr/>
          <p:nvPr/>
        </p:nvSpPr>
        <p:spPr>
          <a:xfrm>
            <a:off x="136071" y="136525"/>
            <a:ext cx="11919857" cy="342310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2" name="Title 1">
            <a:extLst>
              <a:ext uri="{FF2B5EF4-FFF2-40B4-BE49-F238E27FC236}">
                <a16:creationId xmlns:a16="http://schemas.microsoft.com/office/drawing/2014/main" id="{E5747AAF-E637-4A4B-89DA-D4DD0BC2EE77}"/>
              </a:ext>
            </a:extLst>
          </p:cNvPr>
          <p:cNvSpPr>
            <a:spLocks noGrp="1"/>
          </p:cNvSpPr>
          <p:nvPr>
            <p:ph type="title"/>
          </p:nvPr>
        </p:nvSpPr>
        <p:spPr>
          <a:xfrm>
            <a:off x="2155370" y="1165225"/>
            <a:ext cx="7881258" cy="1325563"/>
          </a:xfrm>
        </p:spPr>
        <p:txBody>
          <a:bodyPr vert="horz"/>
          <a:lstStyle>
            <a:lvl1pPr>
              <a:defRPr>
                <a:solidFill>
                  <a:schemeClr val="bg1"/>
                </a:solidFill>
              </a:defRPr>
            </a:lvl1pPr>
          </a:lstStyle>
          <a:p>
            <a:r>
              <a:rPr lang="en-US"/>
              <a:t>Click to edit Master title style</a:t>
            </a:r>
            <a:endParaRPr lang="en-SA" dirty="0"/>
          </a:p>
        </p:txBody>
      </p:sp>
      <p:sp>
        <p:nvSpPr>
          <p:cNvPr id="3" name="Date Placeholder 2">
            <a:extLst>
              <a:ext uri="{FF2B5EF4-FFF2-40B4-BE49-F238E27FC236}">
                <a16:creationId xmlns:a16="http://schemas.microsoft.com/office/drawing/2014/main" id="{8AEA90A6-21FE-974D-9E6A-C660F923D80A}"/>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212E1B9E-AB0B-E94F-BA15-14A6B39D8C5F}"/>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7D4DF7D9-2CD3-A745-A699-DEA110F9EEE3}"/>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10" name="Content Placeholder 2">
            <a:extLst>
              <a:ext uri="{FF2B5EF4-FFF2-40B4-BE49-F238E27FC236}">
                <a16:creationId xmlns:a16="http://schemas.microsoft.com/office/drawing/2014/main" id="{EF9DF045-5028-FF47-B081-8168D4E94C4F}"/>
              </a:ext>
            </a:extLst>
          </p:cNvPr>
          <p:cNvSpPr>
            <a:spLocks noGrp="1"/>
          </p:cNvSpPr>
          <p:nvPr>
            <p:ph idx="1"/>
          </p:nvPr>
        </p:nvSpPr>
        <p:spPr>
          <a:xfrm>
            <a:off x="136071" y="3821087"/>
            <a:ext cx="11919857" cy="20399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pic>
        <p:nvPicPr>
          <p:cNvPr id="11" name="Picture 10">
            <a:extLst>
              <a:ext uri="{FF2B5EF4-FFF2-40B4-BE49-F238E27FC236}">
                <a16:creationId xmlns:a16="http://schemas.microsoft.com/office/drawing/2014/main" id="{AC79620B-9F74-224C-8F1B-469D160B53F2}"/>
              </a:ext>
            </a:extLst>
          </p:cNvPr>
          <p:cNvPicPr>
            <a:picLocks noChangeAspect="1"/>
          </p:cNvPicPr>
          <p:nvPr/>
        </p:nvPicPr>
        <p:blipFill>
          <a:blip r:embed="rId5"/>
          <a:stretch>
            <a:fillRect/>
          </a:stretch>
        </p:blipFill>
        <p:spPr>
          <a:xfrm>
            <a:off x="571966" y="549231"/>
            <a:ext cx="577813" cy="57477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931B621C-0B0C-1747-8A80-F6008F1ACFBF}"/>
              </a:ext>
            </a:extLst>
          </p:cNvPr>
          <p:cNvPicPr>
            <a:picLocks noChangeAspect="1"/>
          </p:cNvPicPr>
          <p:nvPr/>
        </p:nvPicPr>
        <p:blipFill>
          <a:blip r:embed="rId6"/>
          <a:stretch>
            <a:fillRect/>
          </a:stretch>
        </p:blipFill>
        <p:spPr>
          <a:xfrm flipH="1">
            <a:off x="-65316" y="-314781"/>
            <a:ext cx="12333514" cy="4353957"/>
          </a:xfrm>
          <a:prstGeom prst="rect">
            <a:avLst/>
          </a:prstGeom>
        </p:spPr>
      </p:pic>
    </p:spTree>
    <p:extLst>
      <p:ext uri="{BB962C8B-B14F-4D97-AF65-F5344CB8AC3E}">
        <p14:creationId xmlns:p14="http://schemas.microsoft.com/office/powerpoint/2010/main" val="4269377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D5781B9-0ED1-B84A-8DDD-40D69D83D343}"/>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0A2E488B-949A-A34C-B25C-56461B2DD25B}"/>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16DC91F9-2998-7D4D-A49C-A6BB623E504D}"/>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7" name="Title 1">
            <a:extLst>
              <a:ext uri="{FF2B5EF4-FFF2-40B4-BE49-F238E27FC236}">
                <a16:creationId xmlns:a16="http://schemas.microsoft.com/office/drawing/2014/main" id="{47B692C2-173B-884C-8EBB-972C78223EBB}"/>
              </a:ext>
            </a:extLst>
          </p:cNvPr>
          <p:cNvSpPr>
            <a:spLocks noGrp="1"/>
          </p:cNvSpPr>
          <p:nvPr>
            <p:ph type="title"/>
          </p:nvPr>
        </p:nvSpPr>
        <p:spPr>
          <a:xfrm>
            <a:off x="5770418" y="1855469"/>
            <a:ext cx="4996543" cy="818357"/>
          </a:xfrm>
        </p:spPr>
        <p:txBody>
          <a:bodyPr/>
          <a:lstStyle/>
          <a:p>
            <a:r>
              <a:rPr lang="en-US"/>
              <a:t>Click to edit Master title style</a:t>
            </a:r>
            <a:endParaRPr lang="en-SA" dirty="0"/>
          </a:p>
        </p:txBody>
      </p:sp>
      <p:sp>
        <p:nvSpPr>
          <p:cNvPr id="8" name="Text Placeholder 3">
            <a:extLst>
              <a:ext uri="{FF2B5EF4-FFF2-40B4-BE49-F238E27FC236}">
                <a16:creationId xmlns:a16="http://schemas.microsoft.com/office/drawing/2014/main" id="{5B7E138E-9720-0043-B838-BA8AC9EB0EB2}"/>
              </a:ext>
            </a:extLst>
          </p:cNvPr>
          <p:cNvSpPr>
            <a:spLocks noGrp="1"/>
          </p:cNvSpPr>
          <p:nvPr>
            <p:ph type="body" sz="half" idx="2"/>
          </p:nvPr>
        </p:nvSpPr>
        <p:spPr>
          <a:xfrm>
            <a:off x="5772006" y="3087658"/>
            <a:ext cx="4994955" cy="235314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3" name="Picture 12">
            <a:extLst>
              <a:ext uri="{FF2B5EF4-FFF2-40B4-BE49-F238E27FC236}">
                <a16:creationId xmlns:a16="http://schemas.microsoft.com/office/drawing/2014/main" id="{267CA6E7-5EE6-974F-BFA2-1755823E325C}"/>
              </a:ext>
            </a:extLst>
          </p:cNvPr>
          <p:cNvPicPr>
            <a:picLocks noChangeAspect="1"/>
          </p:cNvPicPr>
          <p:nvPr/>
        </p:nvPicPr>
        <p:blipFill>
          <a:blip r:embed="rId2"/>
          <a:stretch>
            <a:fillRect/>
          </a:stretch>
        </p:blipFill>
        <p:spPr>
          <a:xfrm rot="16200000">
            <a:off x="965200" y="1276588"/>
            <a:ext cx="1600200" cy="1854200"/>
          </a:xfrm>
          <a:prstGeom prst="rect">
            <a:avLst/>
          </a:prstGeom>
        </p:spPr>
      </p:pic>
      <p:sp>
        <p:nvSpPr>
          <p:cNvPr id="9" name="Freeform 8">
            <a:extLst>
              <a:ext uri="{FF2B5EF4-FFF2-40B4-BE49-F238E27FC236}">
                <a16:creationId xmlns:a16="http://schemas.microsoft.com/office/drawing/2014/main" id="{2601AD7F-5938-C544-B603-BE1CDEEA3273}"/>
              </a:ext>
            </a:extLst>
          </p:cNvPr>
          <p:cNvSpPr/>
          <p:nvPr/>
        </p:nvSpPr>
        <p:spPr>
          <a:xfrm rot="10800000">
            <a:off x="1796715" y="1572124"/>
            <a:ext cx="3279718" cy="3956437"/>
          </a:xfrm>
          <a:custGeom>
            <a:avLst/>
            <a:gdLst>
              <a:gd name="connsiteX0" fmla="*/ 4472774 w 4472774"/>
              <a:gd name="connsiteY0" fmla="*/ 0 h 5395660"/>
              <a:gd name="connsiteX1" fmla="*/ 4472774 w 4472774"/>
              <a:gd name="connsiteY1" fmla="*/ 2001770 h 5395660"/>
              <a:gd name="connsiteX2" fmla="*/ 4401682 w 4472774"/>
              <a:gd name="connsiteY2" fmla="*/ 2018178 h 5395660"/>
              <a:gd name="connsiteX3" fmla="*/ 1785934 w 4472774"/>
              <a:gd name="connsiteY3" fmla="*/ 5395660 h 5395660"/>
              <a:gd name="connsiteX4" fmla="*/ 11580 w 4472774"/>
              <a:gd name="connsiteY4" fmla="*/ 5395660 h 5395660"/>
              <a:gd name="connsiteX5" fmla="*/ 6648 w 4472774"/>
              <a:gd name="connsiteY5" fmla="*/ 5330795 h 5395660"/>
              <a:gd name="connsiteX6" fmla="*/ 0 w 4472774"/>
              <a:gd name="connsiteY6" fmla="*/ 5067901 h 5395660"/>
              <a:gd name="connsiteX7" fmla="*/ 4330707 w 4472774"/>
              <a:gd name="connsiteY7" fmla="*/ 18052 h 539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2774" h="5395660">
                <a:moveTo>
                  <a:pt x="4472774" y="0"/>
                </a:moveTo>
                <a:lnTo>
                  <a:pt x="4472774" y="2001770"/>
                </a:lnTo>
                <a:lnTo>
                  <a:pt x="4401682" y="2018178"/>
                </a:lnTo>
                <a:cubicBezTo>
                  <a:pt x="2897449" y="2405200"/>
                  <a:pt x="1785934" y="3770626"/>
                  <a:pt x="1785934" y="5395660"/>
                </a:cubicBezTo>
                <a:lnTo>
                  <a:pt x="11580" y="5395660"/>
                </a:lnTo>
                <a:lnTo>
                  <a:pt x="6648" y="5330795"/>
                </a:lnTo>
                <a:cubicBezTo>
                  <a:pt x="2234" y="5243721"/>
                  <a:pt x="0" y="5156072"/>
                  <a:pt x="0" y="5067901"/>
                </a:cubicBezTo>
                <a:cubicBezTo>
                  <a:pt x="0" y="2510949"/>
                  <a:pt x="1878493" y="392743"/>
                  <a:pt x="4330707" y="18052"/>
                </a:cubicBez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SA" dirty="0">
              <a:solidFill>
                <a:schemeClr val="tx1"/>
              </a:solidFill>
            </a:endParaRPr>
          </a:p>
        </p:txBody>
      </p:sp>
    </p:spTree>
    <p:extLst>
      <p:ext uri="{BB962C8B-B14F-4D97-AF65-F5344CB8AC3E}">
        <p14:creationId xmlns:p14="http://schemas.microsoft.com/office/powerpoint/2010/main" val="35528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Layout">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1"/>
            </p:custDataLst>
            <p:extLst>
              <p:ext uri="{D42A27DB-BD31-4B8C-83A1-F6EECF244321}">
                <p14:modId xmlns:p14="http://schemas.microsoft.com/office/powerpoint/2010/main" val="36466083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0" name="Object 9"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66C5429-525F-5643-A9E8-BF61D8552039}"/>
              </a:ext>
            </a:extLst>
          </p:cNvPr>
          <p:cNvSpPr>
            <a:spLocks noGrp="1"/>
          </p:cNvSpPr>
          <p:nvPr>
            <p:ph type="title"/>
          </p:nvPr>
        </p:nvSpPr>
        <p:spPr>
          <a:xfrm>
            <a:off x="1540328" y="673101"/>
            <a:ext cx="7517947" cy="615950"/>
          </a:xfrm>
        </p:spPr>
        <p:txBody>
          <a:bodyPr vert="horz">
            <a:noAutofit/>
          </a:bodyPr>
          <a:lstStyle>
            <a:lvl1pPr>
              <a:defRPr sz="3300">
                <a:solidFill>
                  <a:srgbClr val="8053FF"/>
                </a:solidFill>
                <a:latin typeface="Adelle Rg" panose="02000503060000020004" pitchFamily="50" charset="0"/>
              </a:defRPr>
            </a:lvl1pPr>
          </a:lstStyle>
          <a:p>
            <a:r>
              <a:rPr lang="en-US" dirty="0"/>
              <a:t>Click to edit Master title style</a:t>
            </a:r>
            <a:endParaRPr lang="en-SA" dirty="0"/>
          </a:p>
        </p:txBody>
      </p:sp>
      <p:sp>
        <p:nvSpPr>
          <p:cNvPr id="3" name="Date Placeholder 2">
            <a:extLst>
              <a:ext uri="{FF2B5EF4-FFF2-40B4-BE49-F238E27FC236}">
                <a16:creationId xmlns:a16="http://schemas.microsoft.com/office/drawing/2014/main" id="{73CBE383-8E4E-FC40-A5F1-04CDAD9D5A0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86B85BF0-3255-F649-B333-49A53161949A}"/>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9E5863C5-8962-634A-A095-E565EA4BE52F}"/>
              </a:ext>
            </a:extLst>
          </p:cNvPr>
          <p:cNvSpPr>
            <a:spLocks noGrp="1"/>
          </p:cNvSpPr>
          <p:nvPr>
            <p:ph type="sldNum" sz="quarter" idx="12"/>
          </p:nvPr>
        </p:nvSpPr>
        <p:spPr/>
        <p:txBody>
          <a:bodyPr/>
          <a:lstStyle/>
          <a:p>
            <a:fld id="{80604EA4-9738-7C45-B418-9670D4C8BA78}" type="slidenum">
              <a:rPr lang="en-SA" smtClean="0"/>
              <a:t>‹#›</a:t>
            </a:fld>
            <a:endParaRPr lang="en-SA"/>
          </a:p>
        </p:txBody>
      </p:sp>
    </p:spTree>
    <p:extLst>
      <p:ext uri="{BB962C8B-B14F-4D97-AF65-F5344CB8AC3E}">
        <p14:creationId xmlns:p14="http://schemas.microsoft.com/office/powerpoint/2010/main" val="4091459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8B279E-01E4-2D48-A02B-222013B308FB}"/>
              </a:ext>
            </a:extLst>
          </p:cNvPr>
          <p:cNvSpPr/>
          <p:nvPr/>
        </p:nvSpPr>
        <p:spPr>
          <a:xfrm>
            <a:off x="6096000" y="243840"/>
            <a:ext cx="5852160" cy="6477635"/>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dirty="0"/>
          </a:p>
        </p:txBody>
      </p:sp>
      <p:sp>
        <p:nvSpPr>
          <p:cNvPr id="2" name="Title 1">
            <a:extLst>
              <a:ext uri="{FF2B5EF4-FFF2-40B4-BE49-F238E27FC236}">
                <a16:creationId xmlns:a16="http://schemas.microsoft.com/office/drawing/2014/main" id="{6DC5F550-DFB2-984F-A557-6F2C485EEBF0}"/>
              </a:ext>
            </a:extLst>
          </p:cNvPr>
          <p:cNvSpPr>
            <a:spLocks noGrp="1"/>
          </p:cNvSpPr>
          <p:nvPr>
            <p:ph type="title"/>
          </p:nvPr>
        </p:nvSpPr>
        <p:spPr>
          <a:xfrm>
            <a:off x="540225" y="1698171"/>
            <a:ext cx="4996543" cy="977697"/>
          </a:xfrm>
        </p:spPr>
        <p:txBody>
          <a:bodyPr/>
          <a:lstStyle/>
          <a:p>
            <a:r>
              <a:rPr lang="en-US"/>
              <a:t>Click to edit Master title style</a:t>
            </a:r>
            <a:endParaRPr lang="en-SA" dirty="0"/>
          </a:p>
        </p:txBody>
      </p:sp>
      <p:sp>
        <p:nvSpPr>
          <p:cNvPr id="3" name="Date Placeholder 2">
            <a:extLst>
              <a:ext uri="{FF2B5EF4-FFF2-40B4-BE49-F238E27FC236}">
                <a16:creationId xmlns:a16="http://schemas.microsoft.com/office/drawing/2014/main" id="{A992BFB7-1CD0-7341-88A4-D311D194461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E03F741A-778C-CE49-BC76-7630DB100E4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52DFE69-0238-3A4B-ADD2-EB398D7BE000}"/>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11" name="Content Placeholder 2">
            <a:extLst>
              <a:ext uri="{FF2B5EF4-FFF2-40B4-BE49-F238E27FC236}">
                <a16:creationId xmlns:a16="http://schemas.microsoft.com/office/drawing/2014/main" id="{A049EDC4-5A5F-934C-9FB1-8B16886FFC3C}"/>
              </a:ext>
            </a:extLst>
          </p:cNvPr>
          <p:cNvSpPr>
            <a:spLocks noGrp="1"/>
          </p:cNvSpPr>
          <p:nvPr>
            <p:ph idx="1"/>
          </p:nvPr>
        </p:nvSpPr>
        <p:spPr>
          <a:xfrm>
            <a:off x="507467" y="2890157"/>
            <a:ext cx="5062060" cy="383131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pic>
        <p:nvPicPr>
          <p:cNvPr id="10" name="Picture 9" descr="A picture containing icon&#10;&#10;Description automatically generated">
            <a:extLst>
              <a:ext uri="{FF2B5EF4-FFF2-40B4-BE49-F238E27FC236}">
                <a16:creationId xmlns:a16="http://schemas.microsoft.com/office/drawing/2014/main" id="{2735BE9A-1745-D146-8AB8-01E337788413}"/>
              </a:ext>
            </a:extLst>
          </p:cNvPr>
          <p:cNvPicPr>
            <a:picLocks noChangeAspect="1"/>
          </p:cNvPicPr>
          <p:nvPr/>
        </p:nvPicPr>
        <p:blipFill>
          <a:blip r:embed="rId2"/>
          <a:stretch>
            <a:fillRect/>
          </a:stretch>
        </p:blipFill>
        <p:spPr>
          <a:xfrm>
            <a:off x="5852952" y="66127"/>
            <a:ext cx="3048000" cy="4533900"/>
          </a:xfrm>
          <a:prstGeom prst="rect">
            <a:avLst/>
          </a:prstGeom>
        </p:spPr>
      </p:pic>
    </p:spTree>
    <p:extLst>
      <p:ext uri="{BB962C8B-B14F-4D97-AF65-F5344CB8AC3E}">
        <p14:creationId xmlns:p14="http://schemas.microsoft.com/office/powerpoint/2010/main" val="3124104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8B279E-01E4-2D48-A02B-222013B308FB}"/>
              </a:ext>
            </a:extLst>
          </p:cNvPr>
          <p:cNvSpPr/>
          <p:nvPr/>
        </p:nvSpPr>
        <p:spPr>
          <a:xfrm>
            <a:off x="6096000" y="243840"/>
            <a:ext cx="5852160" cy="6477635"/>
          </a:xfrm>
          <a:prstGeom prst="rect">
            <a:avLst/>
          </a:prstGeom>
          <a:solidFill>
            <a:srgbClr val="EB3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dirty="0"/>
          </a:p>
        </p:txBody>
      </p:sp>
      <p:sp>
        <p:nvSpPr>
          <p:cNvPr id="3" name="Date Placeholder 2">
            <a:extLst>
              <a:ext uri="{FF2B5EF4-FFF2-40B4-BE49-F238E27FC236}">
                <a16:creationId xmlns:a16="http://schemas.microsoft.com/office/drawing/2014/main" id="{A992BFB7-1CD0-7341-88A4-D311D194461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E03F741A-778C-CE49-BC76-7630DB100E4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52DFE69-0238-3A4B-ADD2-EB398D7BE000}"/>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10" name="Picture 9" descr="A picture containing icon&#10;&#10;Description automatically generated">
            <a:extLst>
              <a:ext uri="{FF2B5EF4-FFF2-40B4-BE49-F238E27FC236}">
                <a16:creationId xmlns:a16="http://schemas.microsoft.com/office/drawing/2014/main" id="{734FF5C1-3535-054E-B944-78ED7EB3A0F3}"/>
              </a:ext>
            </a:extLst>
          </p:cNvPr>
          <p:cNvPicPr>
            <a:picLocks noChangeAspect="1"/>
          </p:cNvPicPr>
          <p:nvPr/>
        </p:nvPicPr>
        <p:blipFill>
          <a:blip r:embed="rId2"/>
          <a:stretch>
            <a:fillRect/>
          </a:stretch>
        </p:blipFill>
        <p:spPr>
          <a:xfrm>
            <a:off x="5852952" y="66127"/>
            <a:ext cx="3048000" cy="4533900"/>
          </a:xfrm>
          <a:prstGeom prst="rect">
            <a:avLst/>
          </a:prstGeom>
        </p:spPr>
      </p:pic>
      <p:sp>
        <p:nvSpPr>
          <p:cNvPr id="14" name="Title 1">
            <a:extLst>
              <a:ext uri="{FF2B5EF4-FFF2-40B4-BE49-F238E27FC236}">
                <a16:creationId xmlns:a16="http://schemas.microsoft.com/office/drawing/2014/main" id="{C37ACB74-1736-AB4F-BC00-BBFC2956B183}"/>
              </a:ext>
            </a:extLst>
          </p:cNvPr>
          <p:cNvSpPr>
            <a:spLocks noGrp="1"/>
          </p:cNvSpPr>
          <p:nvPr>
            <p:ph type="title"/>
          </p:nvPr>
        </p:nvSpPr>
        <p:spPr>
          <a:xfrm>
            <a:off x="540225" y="1698171"/>
            <a:ext cx="4996543" cy="977697"/>
          </a:xfrm>
        </p:spPr>
        <p:txBody>
          <a:bodyPr/>
          <a:lstStyle/>
          <a:p>
            <a:r>
              <a:rPr lang="en-US"/>
              <a:t>Click to edit Master title style</a:t>
            </a:r>
            <a:endParaRPr lang="en-SA" dirty="0"/>
          </a:p>
        </p:txBody>
      </p:sp>
      <p:sp>
        <p:nvSpPr>
          <p:cNvPr id="15" name="Content Placeholder 2">
            <a:extLst>
              <a:ext uri="{FF2B5EF4-FFF2-40B4-BE49-F238E27FC236}">
                <a16:creationId xmlns:a16="http://schemas.microsoft.com/office/drawing/2014/main" id="{44B57191-8927-2B46-9E42-0FA882078715}"/>
              </a:ext>
            </a:extLst>
          </p:cNvPr>
          <p:cNvSpPr>
            <a:spLocks noGrp="1"/>
          </p:cNvSpPr>
          <p:nvPr>
            <p:ph idx="1"/>
          </p:nvPr>
        </p:nvSpPr>
        <p:spPr>
          <a:xfrm>
            <a:off x="507467" y="2890157"/>
            <a:ext cx="5062060" cy="383131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spTree>
    <p:extLst>
      <p:ext uri="{BB962C8B-B14F-4D97-AF65-F5344CB8AC3E}">
        <p14:creationId xmlns:p14="http://schemas.microsoft.com/office/powerpoint/2010/main" val="4025180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8B279E-01E4-2D48-A02B-222013B308FB}"/>
              </a:ext>
            </a:extLst>
          </p:cNvPr>
          <p:cNvSpPr/>
          <p:nvPr/>
        </p:nvSpPr>
        <p:spPr>
          <a:xfrm>
            <a:off x="6096000" y="243840"/>
            <a:ext cx="5852160" cy="6477635"/>
          </a:xfrm>
          <a:prstGeom prst="rect">
            <a:avLst/>
          </a:prstGeom>
          <a:solidFill>
            <a:srgbClr val="B8B0F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dirty="0"/>
          </a:p>
        </p:txBody>
      </p:sp>
      <p:sp>
        <p:nvSpPr>
          <p:cNvPr id="3" name="Date Placeholder 2">
            <a:extLst>
              <a:ext uri="{FF2B5EF4-FFF2-40B4-BE49-F238E27FC236}">
                <a16:creationId xmlns:a16="http://schemas.microsoft.com/office/drawing/2014/main" id="{A992BFB7-1CD0-7341-88A4-D311D194461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E03F741A-778C-CE49-BC76-7630DB100E4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52DFE69-0238-3A4B-ADD2-EB398D7BE000}"/>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10" name="Picture 9" descr="A picture containing icon&#10;&#10;Description automatically generated">
            <a:extLst>
              <a:ext uri="{FF2B5EF4-FFF2-40B4-BE49-F238E27FC236}">
                <a16:creationId xmlns:a16="http://schemas.microsoft.com/office/drawing/2014/main" id="{C7107C0E-1850-E54C-8A9F-94B00055CBEE}"/>
              </a:ext>
            </a:extLst>
          </p:cNvPr>
          <p:cNvPicPr>
            <a:picLocks noChangeAspect="1"/>
          </p:cNvPicPr>
          <p:nvPr/>
        </p:nvPicPr>
        <p:blipFill>
          <a:blip r:embed="rId2"/>
          <a:stretch>
            <a:fillRect/>
          </a:stretch>
        </p:blipFill>
        <p:spPr>
          <a:xfrm>
            <a:off x="5852952" y="66127"/>
            <a:ext cx="3048000" cy="4533900"/>
          </a:xfrm>
          <a:prstGeom prst="rect">
            <a:avLst/>
          </a:prstGeom>
        </p:spPr>
      </p:pic>
      <p:sp>
        <p:nvSpPr>
          <p:cNvPr id="14" name="Title 1">
            <a:extLst>
              <a:ext uri="{FF2B5EF4-FFF2-40B4-BE49-F238E27FC236}">
                <a16:creationId xmlns:a16="http://schemas.microsoft.com/office/drawing/2014/main" id="{E8D906B2-86F4-7447-A25A-33C636896402}"/>
              </a:ext>
            </a:extLst>
          </p:cNvPr>
          <p:cNvSpPr>
            <a:spLocks noGrp="1"/>
          </p:cNvSpPr>
          <p:nvPr>
            <p:ph type="title"/>
          </p:nvPr>
        </p:nvSpPr>
        <p:spPr>
          <a:xfrm>
            <a:off x="540225" y="1698171"/>
            <a:ext cx="4996543" cy="977697"/>
          </a:xfrm>
        </p:spPr>
        <p:txBody>
          <a:bodyPr/>
          <a:lstStyle/>
          <a:p>
            <a:r>
              <a:rPr lang="en-US"/>
              <a:t>Click to edit Master title style</a:t>
            </a:r>
            <a:endParaRPr lang="en-SA" dirty="0"/>
          </a:p>
        </p:txBody>
      </p:sp>
      <p:sp>
        <p:nvSpPr>
          <p:cNvPr id="15" name="Content Placeholder 2">
            <a:extLst>
              <a:ext uri="{FF2B5EF4-FFF2-40B4-BE49-F238E27FC236}">
                <a16:creationId xmlns:a16="http://schemas.microsoft.com/office/drawing/2014/main" id="{F12BCC8C-EE55-7241-B00D-F46291276B0E}"/>
              </a:ext>
            </a:extLst>
          </p:cNvPr>
          <p:cNvSpPr>
            <a:spLocks noGrp="1"/>
          </p:cNvSpPr>
          <p:nvPr>
            <p:ph idx="1"/>
          </p:nvPr>
        </p:nvSpPr>
        <p:spPr>
          <a:xfrm>
            <a:off x="507467" y="2890157"/>
            <a:ext cx="5062060" cy="383131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spTree>
    <p:extLst>
      <p:ext uri="{BB962C8B-B14F-4D97-AF65-F5344CB8AC3E}">
        <p14:creationId xmlns:p14="http://schemas.microsoft.com/office/powerpoint/2010/main" val="36298070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8B279E-01E4-2D48-A02B-222013B308FB}"/>
              </a:ext>
            </a:extLst>
          </p:cNvPr>
          <p:cNvSpPr/>
          <p:nvPr/>
        </p:nvSpPr>
        <p:spPr>
          <a:xfrm>
            <a:off x="6096000" y="243840"/>
            <a:ext cx="5852160" cy="6477635"/>
          </a:xfrm>
          <a:prstGeom prst="rect">
            <a:avLst/>
          </a:prstGeom>
          <a:solidFill>
            <a:srgbClr val="4C57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dirty="0"/>
          </a:p>
        </p:txBody>
      </p:sp>
      <p:sp>
        <p:nvSpPr>
          <p:cNvPr id="3" name="Date Placeholder 2">
            <a:extLst>
              <a:ext uri="{FF2B5EF4-FFF2-40B4-BE49-F238E27FC236}">
                <a16:creationId xmlns:a16="http://schemas.microsoft.com/office/drawing/2014/main" id="{A992BFB7-1CD0-7341-88A4-D311D194461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E03F741A-778C-CE49-BC76-7630DB100E4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52DFE69-0238-3A4B-ADD2-EB398D7BE000}"/>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10" name="Picture 9" descr="A picture containing icon&#10;&#10;Description automatically generated">
            <a:extLst>
              <a:ext uri="{FF2B5EF4-FFF2-40B4-BE49-F238E27FC236}">
                <a16:creationId xmlns:a16="http://schemas.microsoft.com/office/drawing/2014/main" id="{3D18FEA0-DAB2-494D-86DB-986F3FF024EA}"/>
              </a:ext>
            </a:extLst>
          </p:cNvPr>
          <p:cNvPicPr>
            <a:picLocks noChangeAspect="1"/>
          </p:cNvPicPr>
          <p:nvPr/>
        </p:nvPicPr>
        <p:blipFill>
          <a:blip r:embed="rId2"/>
          <a:stretch>
            <a:fillRect/>
          </a:stretch>
        </p:blipFill>
        <p:spPr>
          <a:xfrm>
            <a:off x="5852952" y="66127"/>
            <a:ext cx="3048000" cy="4533900"/>
          </a:xfrm>
          <a:prstGeom prst="rect">
            <a:avLst/>
          </a:prstGeom>
        </p:spPr>
      </p:pic>
      <p:sp>
        <p:nvSpPr>
          <p:cNvPr id="14" name="Title 1">
            <a:extLst>
              <a:ext uri="{FF2B5EF4-FFF2-40B4-BE49-F238E27FC236}">
                <a16:creationId xmlns:a16="http://schemas.microsoft.com/office/drawing/2014/main" id="{F5EEC310-ADB6-3545-AF63-10858719B7BB}"/>
              </a:ext>
            </a:extLst>
          </p:cNvPr>
          <p:cNvSpPr>
            <a:spLocks noGrp="1"/>
          </p:cNvSpPr>
          <p:nvPr>
            <p:ph type="title"/>
          </p:nvPr>
        </p:nvSpPr>
        <p:spPr>
          <a:xfrm>
            <a:off x="540225" y="1698171"/>
            <a:ext cx="4996543" cy="977697"/>
          </a:xfrm>
        </p:spPr>
        <p:txBody>
          <a:bodyPr/>
          <a:lstStyle/>
          <a:p>
            <a:r>
              <a:rPr lang="en-US"/>
              <a:t>Click to edit Master title style</a:t>
            </a:r>
            <a:endParaRPr lang="en-SA" dirty="0"/>
          </a:p>
        </p:txBody>
      </p:sp>
      <p:sp>
        <p:nvSpPr>
          <p:cNvPr id="15" name="Content Placeholder 2">
            <a:extLst>
              <a:ext uri="{FF2B5EF4-FFF2-40B4-BE49-F238E27FC236}">
                <a16:creationId xmlns:a16="http://schemas.microsoft.com/office/drawing/2014/main" id="{94A1BC2D-9578-BA46-978D-053E39555183}"/>
              </a:ext>
            </a:extLst>
          </p:cNvPr>
          <p:cNvSpPr>
            <a:spLocks noGrp="1"/>
          </p:cNvSpPr>
          <p:nvPr>
            <p:ph idx="1"/>
          </p:nvPr>
        </p:nvSpPr>
        <p:spPr>
          <a:xfrm>
            <a:off x="507467" y="2890157"/>
            <a:ext cx="5062060" cy="383131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spTree>
    <p:extLst>
      <p:ext uri="{BB962C8B-B14F-4D97-AF65-F5344CB8AC3E}">
        <p14:creationId xmlns:p14="http://schemas.microsoft.com/office/powerpoint/2010/main" val="1874519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8B279E-01E4-2D48-A02B-222013B308FB}"/>
              </a:ext>
            </a:extLst>
          </p:cNvPr>
          <p:cNvSpPr/>
          <p:nvPr/>
        </p:nvSpPr>
        <p:spPr>
          <a:xfrm>
            <a:off x="6096000" y="243840"/>
            <a:ext cx="5852160" cy="6477635"/>
          </a:xfrm>
          <a:prstGeom prst="rect">
            <a:avLst/>
          </a:prstGeom>
          <a:solidFill>
            <a:srgbClr val="A4E2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dirty="0"/>
          </a:p>
        </p:txBody>
      </p:sp>
      <p:sp>
        <p:nvSpPr>
          <p:cNvPr id="3" name="Date Placeholder 2">
            <a:extLst>
              <a:ext uri="{FF2B5EF4-FFF2-40B4-BE49-F238E27FC236}">
                <a16:creationId xmlns:a16="http://schemas.microsoft.com/office/drawing/2014/main" id="{A992BFB7-1CD0-7341-88A4-D311D194461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E03F741A-778C-CE49-BC76-7630DB100E4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52DFE69-0238-3A4B-ADD2-EB398D7BE000}"/>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10" name="Picture 9" descr="A picture containing icon&#10;&#10;Description automatically generated">
            <a:extLst>
              <a:ext uri="{FF2B5EF4-FFF2-40B4-BE49-F238E27FC236}">
                <a16:creationId xmlns:a16="http://schemas.microsoft.com/office/drawing/2014/main" id="{6E03F432-C2D4-8E40-A055-BF7C663396C6}"/>
              </a:ext>
            </a:extLst>
          </p:cNvPr>
          <p:cNvPicPr>
            <a:picLocks noChangeAspect="1"/>
          </p:cNvPicPr>
          <p:nvPr/>
        </p:nvPicPr>
        <p:blipFill>
          <a:blip r:embed="rId2"/>
          <a:stretch>
            <a:fillRect/>
          </a:stretch>
        </p:blipFill>
        <p:spPr>
          <a:xfrm>
            <a:off x="5852952" y="66127"/>
            <a:ext cx="3048000" cy="4533900"/>
          </a:xfrm>
          <a:prstGeom prst="rect">
            <a:avLst/>
          </a:prstGeom>
        </p:spPr>
      </p:pic>
      <p:sp>
        <p:nvSpPr>
          <p:cNvPr id="14" name="Title 1">
            <a:extLst>
              <a:ext uri="{FF2B5EF4-FFF2-40B4-BE49-F238E27FC236}">
                <a16:creationId xmlns:a16="http://schemas.microsoft.com/office/drawing/2014/main" id="{3BF98333-9209-154F-B17E-081D35ECC528}"/>
              </a:ext>
            </a:extLst>
          </p:cNvPr>
          <p:cNvSpPr>
            <a:spLocks noGrp="1"/>
          </p:cNvSpPr>
          <p:nvPr>
            <p:ph type="title"/>
          </p:nvPr>
        </p:nvSpPr>
        <p:spPr>
          <a:xfrm>
            <a:off x="540225" y="1698171"/>
            <a:ext cx="4996543" cy="977697"/>
          </a:xfrm>
        </p:spPr>
        <p:txBody>
          <a:bodyPr/>
          <a:lstStyle/>
          <a:p>
            <a:r>
              <a:rPr lang="en-US"/>
              <a:t>Click to edit Master title style</a:t>
            </a:r>
            <a:endParaRPr lang="en-SA" dirty="0"/>
          </a:p>
        </p:txBody>
      </p:sp>
      <p:sp>
        <p:nvSpPr>
          <p:cNvPr id="15" name="Content Placeholder 2">
            <a:extLst>
              <a:ext uri="{FF2B5EF4-FFF2-40B4-BE49-F238E27FC236}">
                <a16:creationId xmlns:a16="http://schemas.microsoft.com/office/drawing/2014/main" id="{8C3BE90B-EC1F-414C-8ABB-49DA51FC9CB5}"/>
              </a:ext>
            </a:extLst>
          </p:cNvPr>
          <p:cNvSpPr>
            <a:spLocks noGrp="1"/>
          </p:cNvSpPr>
          <p:nvPr>
            <p:ph idx="1"/>
          </p:nvPr>
        </p:nvSpPr>
        <p:spPr>
          <a:xfrm>
            <a:off x="507467" y="2890157"/>
            <a:ext cx="5062060" cy="383131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spTree>
    <p:extLst>
      <p:ext uri="{BB962C8B-B14F-4D97-AF65-F5344CB8AC3E}">
        <p14:creationId xmlns:p14="http://schemas.microsoft.com/office/powerpoint/2010/main" val="3033770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8B279E-01E4-2D48-A02B-222013B308FB}"/>
              </a:ext>
            </a:extLst>
          </p:cNvPr>
          <p:cNvSpPr/>
          <p:nvPr/>
        </p:nvSpPr>
        <p:spPr>
          <a:xfrm>
            <a:off x="6096000" y="243840"/>
            <a:ext cx="5852160" cy="6477635"/>
          </a:xfrm>
          <a:prstGeom prst="rect">
            <a:avLst/>
          </a:prstGeom>
          <a:solidFill>
            <a:srgbClr val="0370A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dirty="0"/>
          </a:p>
        </p:txBody>
      </p:sp>
      <p:sp>
        <p:nvSpPr>
          <p:cNvPr id="3" name="Date Placeholder 2">
            <a:extLst>
              <a:ext uri="{FF2B5EF4-FFF2-40B4-BE49-F238E27FC236}">
                <a16:creationId xmlns:a16="http://schemas.microsoft.com/office/drawing/2014/main" id="{A992BFB7-1CD0-7341-88A4-D311D194461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E03F741A-778C-CE49-BC76-7630DB100E4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52DFE69-0238-3A4B-ADD2-EB398D7BE000}"/>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10" name="Picture 9" descr="A picture containing icon&#10;&#10;Description automatically generated">
            <a:extLst>
              <a:ext uri="{FF2B5EF4-FFF2-40B4-BE49-F238E27FC236}">
                <a16:creationId xmlns:a16="http://schemas.microsoft.com/office/drawing/2014/main" id="{358A625D-679A-AA4D-9A75-F613F3A036C6}"/>
              </a:ext>
            </a:extLst>
          </p:cNvPr>
          <p:cNvPicPr>
            <a:picLocks noChangeAspect="1"/>
          </p:cNvPicPr>
          <p:nvPr/>
        </p:nvPicPr>
        <p:blipFill>
          <a:blip r:embed="rId2"/>
          <a:stretch>
            <a:fillRect/>
          </a:stretch>
        </p:blipFill>
        <p:spPr>
          <a:xfrm>
            <a:off x="5852952" y="66127"/>
            <a:ext cx="3048000" cy="4533900"/>
          </a:xfrm>
          <a:prstGeom prst="rect">
            <a:avLst/>
          </a:prstGeom>
        </p:spPr>
      </p:pic>
      <p:sp>
        <p:nvSpPr>
          <p:cNvPr id="14" name="Title 1">
            <a:extLst>
              <a:ext uri="{FF2B5EF4-FFF2-40B4-BE49-F238E27FC236}">
                <a16:creationId xmlns:a16="http://schemas.microsoft.com/office/drawing/2014/main" id="{7BC2C858-E4DE-814D-8A3A-4AACBB45433E}"/>
              </a:ext>
            </a:extLst>
          </p:cNvPr>
          <p:cNvSpPr>
            <a:spLocks noGrp="1"/>
          </p:cNvSpPr>
          <p:nvPr>
            <p:ph type="title"/>
          </p:nvPr>
        </p:nvSpPr>
        <p:spPr>
          <a:xfrm>
            <a:off x="540225" y="1698171"/>
            <a:ext cx="4996543" cy="977697"/>
          </a:xfrm>
        </p:spPr>
        <p:txBody>
          <a:bodyPr/>
          <a:lstStyle/>
          <a:p>
            <a:r>
              <a:rPr lang="en-US"/>
              <a:t>Click to edit Master title style</a:t>
            </a:r>
            <a:endParaRPr lang="en-SA" dirty="0"/>
          </a:p>
        </p:txBody>
      </p:sp>
      <p:sp>
        <p:nvSpPr>
          <p:cNvPr id="15" name="Content Placeholder 2">
            <a:extLst>
              <a:ext uri="{FF2B5EF4-FFF2-40B4-BE49-F238E27FC236}">
                <a16:creationId xmlns:a16="http://schemas.microsoft.com/office/drawing/2014/main" id="{0DFF092F-9B64-E143-AE53-FA427A43410C}"/>
              </a:ext>
            </a:extLst>
          </p:cNvPr>
          <p:cNvSpPr>
            <a:spLocks noGrp="1"/>
          </p:cNvSpPr>
          <p:nvPr>
            <p:ph idx="1"/>
          </p:nvPr>
        </p:nvSpPr>
        <p:spPr>
          <a:xfrm>
            <a:off x="507467" y="2890157"/>
            <a:ext cx="5062060" cy="383131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spTree>
    <p:extLst>
      <p:ext uri="{BB962C8B-B14F-4D97-AF65-F5344CB8AC3E}">
        <p14:creationId xmlns:p14="http://schemas.microsoft.com/office/powerpoint/2010/main" val="30233303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8B279E-01E4-2D48-A02B-222013B308FB}"/>
              </a:ext>
            </a:extLst>
          </p:cNvPr>
          <p:cNvSpPr/>
          <p:nvPr/>
        </p:nvSpPr>
        <p:spPr>
          <a:xfrm>
            <a:off x="6096000" y="243840"/>
            <a:ext cx="5852160" cy="6477635"/>
          </a:xfrm>
          <a:prstGeom prst="rect">
            <a:avLst/>
          </a:prstGeom>
          <a:solidFill>
            <a:srgbClr val="96D5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dirty="0"/>
          </a:p>
        </p:txBody>
      </p:sp>
      <p:sp>
        <p:nvSpPr>
          <p:cNvPr id="3" name="Date Placeholder 2">
            <a:extLst>
              <a:ext uri="{FF2B5EF4-FFF2-40B4-BE49-F238E27FC236}">
                <a16:creationId xmlns:a16="http://schemas.microsoft.com/office/drawing/2014/main" id="{A992BFB7-1CD0-7341-88A4-D311D194461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E03F741A-778C-CE49-BC76-7630DB100E4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52DFE69-0238-3A4B-ADD2-EB398D7BE000}"/>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10" name="Picture 9" descr="A picture containing icon&#10;&#10;Description automatically generated">
            <a:extLst>
              <a:ext uri="{FF2B5EF4-FFF2-40B4-BE49-F238E27FC236}">
                <a16:creationId xmlns:a16="http://schemas.microsoft.com/office/drawing/2014/main" id="{6BA0E428-B325-7E47-A222-C430BA6A3260}"/>
              </a:ext>
            </a:extLst>
          </p:cNvPr>
          <p:cNvPicPr>
            <a:picLocks noChangeAspect="1"/>
          </p:cNvPicPr>
          <p:nvPr/>
        </p:nvPicPr>
        <p:blipFill>
          <a:blip r:embed="rId2"/>
          <a:stretch>
            <a:fillRect/>
          </a:stretch>
        </p:blipFill>
        <p:spPr>
          <a:xfrm>
            <a:off x="5852952" y="66127"/>
            <a:ext cx="3048000" cy="4533900"/>
          </a:xfrm>
          <a:prstGeom prst="rect">
            <a:avLst/>
          </a:prstGeom>
        </p:spPr>
      </p:pic>
      <p:sp>
        <p:nvSpPr>
          <p:cNvPr id="14" name="Title 1">
            <a:extLst>
              <a:ext uri="{FF2B5EF4-FFF2-40B4-BE49-F238E27FC236}">
                <a16:creationId xmlns:a16="http://schemas.microsoft.com/office/drawing/2014/main" id="{A16DCAE4-D6A8-0B41-A7E9-ABA809164C40}"/>
              </a:ext>
            </a:extLst>
          </p:cNvPr>
          <p:cNvSpPr>
            <a:spLocks noGrp="1"/>
          </p:cNvSpPr>
          <p:nvPr>
            <p:ph type="title"/>
          </p:nvPr>
        </p:nvSpPr>
        <p:spPr>
          <a:xfrm>
            <a:off x="540225" y="1698171"/>
            <a:ext cx="4996543" cy="977697"/>
          </a:xfrm>
        </p:spPr>
        <p:txBody>
          <a:bodyPr/>
          <a:lstStyle/>
          <a:p>
            <a:r>
              <a:rPr lang="en-US"/>
              <a:t>Click to edit Master title style</a:t>
            </a:r>
            <a:endParaRPr lang="en-SA" dirty="0"/>
          </a:p>
        </p:txBody>
      </p:sp>
      <p:sp>
        <p:nvSpPr>
          <p:cNvPr id="15" name="Content Placeholder 2">
            <a:extLst>
              <a:ext uri="{FF2B5EF4-FFF2-40B4-BE49-F238E27FC236}">
                <a16:creationId xmlns:a16="http://schemas.microsoft.com/office/drawing/2014/main" id="{399D6B3D-8FB1-E945-B00E-53B2227D874E}"/>
              </a:ext>
            </a:extLst>
          </p:cNvPr>
          <p:cNvSpPr>
            <a:spLocks noGrp="1"/>
          </p:cNvSpPr>
          <p:nvPr>
            <p:ph idx="1"/>
          </p:nvPr>
        </p:nvSpPr>
        <p:spPr>
          <a:xfrm>
            <a:off x="507467" y="2890157"/>
            <a:ext cx="5062060" cy="383131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spTree>
    <p:extLst>
      <p:ext uri="{BB962C8B-B14F-4D97-AF65-F5344CB8AC3E}">
        <p14:creationId xmlns:p14="http://schemas.microsoft.com/office/powerpoint/2010/main" val="19949607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9_Title Only">
    <p:bg>
      <p:bgPr>
        <a:solidFill>
          <a:srgbClr val="96D5A7"/>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8B279E-01E4-2D48-A02B-222013B308FB}"/>
              </a:ext>
            </a:extLst>
          </p:cNvPr>
          <p:cNvSpPr/>
          <p:nvPr/>
        </p:nvSpPr>
        <p:spPr>
          <a:xfrm>
            <a:off x="6096000" y="243840"/>
            <a:ext cx="5852160" cy="6477635"/>
          </a:xfrm>
          <a:prstGeom prst="rect">
            <a:avLst/>
          </a:prstGeom>
          <a:solidFill>
            <a:srgbClr val="02878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dirty="0"/>
          </a:p>
        </p:txBody>
      </p:sp>
      <p:sp>
        <p:nvSpPr>
          <p:cNvPr id="3" name="Date Placeholder 2">
            <a:extLst>
              <a:ext uri="{FF2B5EF4-FFF2-40B4-BE49-F238E27FC236}">
                <a16:creationId xmlns:a16="http://schemas.microsoft.com/office/drawing/2014/main" id="{A992BFB7-1CD0-7341-88A4-D311D194461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E03F741A-778C-CE49-BC76-7630DB100E4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52DFE69-0238-3A4B-ADD2-EB398D7BE000}"/>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10" name="Picture 9" descr="A picture containing icon&#10;&#10;Description automatically generated">
            <a:extLst>
              <a:ext uri="{FF2B5EF4-FFF2-40B4-BE49-F238E27FC236}">
                <a16:creationId xmlns:a16="http://schemas.microsoft.com/office/drawing/2014/main" id="{2A2802ED-CCE7-3440-9AAB-BDCDA319E2EA}"/>
              </a:ext>
            </a:extLst>
          </p:cNvPr>
          <p:cNvPicPr>
            <a:picLocks noChangeAspect="1"/>
          </p:cNvPicPr>
          <p:nvPr/>
        </p:nvPicPr>
        <p:blipFill>
          <a:blip r:embed="rId2"/>
          <a:stretch>
            <a:fillRect/>
          </a:stretch>
        </p:blipFill>
        <p:spPr>
          <a:xfrm>
            <a:off x="5852952" y="66127"/>
            <a:ext cx="3048000" cy="4533900"/>
          </a:xfrm>
          <a:prstGeom prst="rect">
            <a:avLst/>
          </a:prstGeom>
        </p:spPr>
      </p:pic>
      <p:sp>
        <p:nvSpPr>
          <p:cNvPr id="14" name="Title 1">
            <a:extLst>
              <a:ext uri="{FF2B5EF4-FFF2-40B4-BE49-F238E27FC236}">
                <a16:creationId xmlns:a16="http://schemas.microsoft.com/office/drawing/2014/main" id="{3667A6D3-583B-1242-A4B5-8B005D2BA48E}"/>
              </a:ext>
            </a:extLst>
          </p:cNvPr>
          <p:cNvSpPr>
            <a:spLocks noGrp="1"/>
          </p:cNvSpPr>
          <p:nvPr>
            <p:ph type="title"/>
          </p:nvPr>
        </p:nvSpPr>
        <p:spPr>
          <a:xfrm>
            <a:off x="540225" y="1698171"/>
            <a:ext cx="4996543" cy="977697"/>
          </a:xfrm>
        </p:spPr>
        <p:txBody>
          <a:bodyPr/>
          <a:lstStyle/>
          <a:p>
            <a:r>
              <a:rPr lang="en-US"/>
              <a:t>Click to edit Master title style</a:t>
            </a:r>
            <a:endParaRPr lang="en-SA" dirty="0"/>
          </a:p>
        </p:txBody>
      </p:sp>
      <p:sp>
        <p:nvSpPr>
          <p:cNvPr id="15" name="Content Placeholder 2">
            <a:extLst>
              <a:ext uri="{FF2B5EF4-FFF2-40B4-BE49-F238E27FC236}">
                <a16:creationId xmlns:a16="http://schemas.microsoft.com/office/drawing/2014/main" id="{E6E0D724-580B-A348-A249-C94B23E97164}"/>
              </a:ext>
            </a:extLst>
          </p:cNvPr>
          <p:cNvSpPr>
            <a:spLocks noGrp="1"/>
          </p:cNvSpPr>
          <p:nvPr>
            <p:ph idx="1"/>
          </p:nvPr>
        </p:nvSpPr>
        <p:spPr>
          <a:xfrm>
            <a:off x="507467" y="2890157"/>
            <a:ext cx="5062060" cy="383131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spTree>
    <p:extLst>
      <p:ext uri="{BB962C8B-B14F-4D97-AF65-F5344CB8AC3E}">
        <p14:creationId xmlns:p14="http://schemas.microsoft.com/office/powerpoint/2010/main" val="30509978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7C86-449A-E549-B365-7574FCD143D4}"/>
              </a:ext>
            </a:extLst>
          </p:cNvPr>
          <p:cNvSpPr>
            <a:spLocks noGrp="1"/>
          </p:cNvSpPr>
          <p:nvPr>
            <p:ph type="ctrTitle"/>
          </p:nvPr>
        </p:nvSpPr>
        <p:spPr>
          <a:xfrm>
            <a:off x="3463290" y="2862737"/>
            <a:ext cx="5265420" cy="1132523"/>
          </a:xfrm>
          <a:prstGeom prst="rect">
            <a:avLst/>
          </a:prstGeom>
        </p:spPr>
        <p:txBody>
          <a:bodyPr anchor="b"/>
          <a:lstStyle>
            <a:lvl1pPr algn="ctr">
              <a:defRPr sz="6000"/>
            </a:lvl1pPr>
          </a:lstStyle>
          <a:p>
            <a:r>
              <a:rPr lang="en-US"/>
              <a:t>Click to edit Master title style</a:t>
            </a:r>
            <a:endParaRPr lang="en-SA" dirty="0"/>
          </a:p>
        </p:txBody>
      </p:sp>
      <p:pic>
        <p:nvPicPr>
          <p:cNvPr id="3" name="Picture 2">
            <a:extLst>
              <a:ext uri="{FF2B5EF4-FFF2-40B4-BE49-F238E27FC236}">
                <a16:creationId xmlns:a16="http://schemas.microsoft.com/office/drawing/2014/main" id="{AFDDDBE5-6B54-A347-8839-89B9708F6B11}"/>
              </a:ext>
            </a:extLst>
          </p:cNvPr>
          <p:cNvPicPr>
            <a:picLocks noChangeAspect="1"/>
          </p:cNvPicPr>
          <p:nvPr/>
        </p:nvPicPr>
        <p:blipFill rotWithShape="1">
          <a:blip r:embed="rId2"/>
          <a:srcRect l="755" t="1588" r="445" b="1673"/>
          <a:stretch/>
        </p:blipFill>
        <p:spPr>
          <a:xfrm>
            <a:off x="0" y="0"/>
            <a:ext cx="12316691" cy="6858000"/>
          </a:xfrm>
          <a:prstGeom prst="rect">
            <a:avLst/>
          </a:prstGeom>
        </p:spPr>
      </p:pic>
      <p:pic>
        <p:nvPicPr>
          <p:cNvPr id="6" name="Picture 5">
            <a:extLst>
              <a:ext uri="{FF2B5EF4-FFF2-40B4-BE49-F238E27FC236}">
                <a16:creationId xmlns:a16="http://schemas.microsoft.com/office/drawing/2014/main" id="{C2FBFE1A-5BDF-9C48-9A15-79F688040A41}"/>
              </a:ext>
            </a:extLst>
          </p:cNvPr>
          <p:cNvPicPr>
            <a:picLocks noChangeAspect="1"/>
          </p:cNvPicPr>
          <p:nvPr/>
        </p:nvPicPr>
        <p:blipFill>
          <a:blip r:embed="rId3"/>
          <a:stretch>
            <a:fillRect/>
          </a:stretch>
        </p:blipFill>
        <p:spPr>
          <a:xfrm>
            <a:off x="571966" y="549231"/>
            <a:ext cx="577813" cy="574770"/>
          </a:xfrm>
          <a:prstGeom prst="rect">
            <a:avLst/>
          </a:prstGeom>
        </p:spPr>
      </p:pic>
      <p:sp>
        <p:nvSpPr>
          <p:cNvPr id="9" name="Text Placeholder 8"/>
          <p:cNvSpPr>
            <a:spLocks noGrp="1"/>
          </p:cNvSpPr>
          <p:nvPr>
            <p:ph type="body" sz="quarter" idx="10" hasCustomPrompt="1"/>
          </p:nvPr>
        </p:nvSpPr>
        <p:spPr>
          <a:xfrm>
            <a:off x="3824288" y="2598234"/>
            <a:ext cx="4471987" cy="1829304"/>
          </a:xfrm>
        </p:spPr>
        <p:txBody>
          <a:bodyPr anchor="ctr">
            <a:normAutofit/>
          </a:bodyPr>
          <a:lstStyle>
            <a:lvl1pPr marL="0" indent="0" algn="ctr">
              <a:buNone/>
              <a:defRPr sz="4800" baseline="0">
                <a:solidFill>
                  <a:schemeClr val="bg1"/>
                </a:solidFill>
                <a:latin typeface="Adelle EB" panose="02000503000000020004" pitchFamily="50" charset="0"/>
              </a:defRPr>
            </a:lvl1pPr>
          </a:lstStyle>
          <a:p>
            <a:pPr lvl="0"/>
            <a:r>
              <a:rPr lang="en-US" sz="4800" dirty="0"/>
              <a:t>Thank you</a:t>
            </a:r>
            <a:endParaRPr lang="en-US" dirty="0"/>
          </a:p>
        </p:txBody>
      </p:sp>
    </p:spTree>
    <p:extLst>
      <p:ext uri="{BB962C8B-B14F-4D97-AF65-F5344CB8AC3E}">
        <p14:creationId xmlns:p14="http://schemas.microsoft.com/office/powerpoint/2010/main" val="507457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6F6B3CD-94B8-0B48-A76F-F5A62019C6E5}"/>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076DE218-19BE-B94F-8B86-A63F9F981A1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CCCA1762-69C4-A142-82A2-E64BDFBF83A7}"/>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6" name="Picture 5">
            <a:extLst>
              <a:ext uri="{FF2B5EF4-FFF2-40B4-BE49-F238E27FC236}">
                <a16:creationId xmlns:a16="http://schemas.microsoft.com/office/drawing/2014/main" id="{D4C9AA8A-608F-824C-B61D-149F9A4F0248}"/>
              </a:ext>
            </a:extLst>
          </p:cNvPr>
          <p:cNvPicPr>
            <a:picLocks noChangeAspect="1"/>
          </p:cNvPicPr>
          <p:nvPr/>
        </p:nvPicPr>
        <p:blipFill>
          <a:blip r:embed="rId2"/>
          <a:stretch>
            <a:fillRect/>
          </a:stretch>
        </p:blipFill>
        <p:spPr>
          <a:xfrm>
            <a:off x="11045726" y="712783"/>
            <a:ext cx="577813" cy="574770"/>
          </a:xfrm>
          <a:prstGeom prst="rect">
            <a:avLst/>
          </a:prstGeom>
        </p:spPr>
      </p:pic>
      <p:pic>
        <p:nvPicPr>
          <p:cNvPr id="8" name="Picture 7">
            <a:extLst>
              <a:ext uri="{FF2B5EF4-FFF2-40B4-BE49-F238E27FC236}">
                <a16:creationId xmlns:a16="http://schemas.microsoft.com/office/drawing/2014/main" id="{83DC8B1A-E7D2-1B46-AAD7-5B983BFFE1B7}"/>
              </a:ext>
            </a:extLst>
          </p:cNvPr>
          <p:cNvPicPr>
            <a:picLocks noChangeAspect="1"/>
          </p:cNvPicPr>
          <p:nvPr/>
        </p:nvPicPr>
        <p:blipFill rotWithShape="1">
          <a:blip r:embed="rId3"/>
          <a:srcRect r="953"/>
          <a:stretch/>
        </p:blipFill>
        <p:spPr>
          <a:xfrm>
            <a:off x="-15974" y="-77783"/>
            <a:ext cx="12235684" cy="6949638"/>
          </a:xfrm>
          <a:prstGeom prst="rect">
            <a:avLst/>
          </a:prstGeom>
        </p:spPr>
      </p:pic>
      <p:pic>
        <p:nvPicPr>
          <p:cNvPr id="12" name="Picture 11">
            <a:extLst>
              <a:ext uri="{FF2B5EF4-FFF2-40B4-BE49-F238E27FC236}">
                <a16:creationId xmlns:a16="http://schemas.microsoft.com/office/drawing/2014/main" id="{B26F90AF-DD32-1C42-BBBA-866D6B4FD8D5}"/>
              </a:ext>
            </a:extLst>
          </p:cNvPr>
          <p:cNvPicPr>
            <a:picLocks noChangeAspect="1"/>
          </p:cNvPicPr>
          <p:nvPr/>
        </p:nvPicPr>
        <p:blipFill>
          <a:blip r:embed="rId2"/>
          <a:stretch>
            <a:fillRect/>
          </a:stretch>
        </p:blipFill>
        <p:spPr>
          <a:xfrm>
            <a:off x="571966" y="549231"/>
            <a:ext cx="577813" cy="574770"/>
          </a:xfrm>
          <a:prstGeom prst="rect">
            <a:avLst/>
          </a:prstGeom>
        </p:spPr>
      </p:pic>
      <p:sp>
        <p:nvSpPr>
          <p:cNvPr id="2" name="TextBox 1">
            <a:extLst>
              <a:ext uri="{FF2B5EF4-FFF2-40B4-BE49-F238E27FC236}">
                <a16:creationId xmlns:a16="http://schemas.microsoft.com/office/drawing/2014/main" id="{F1637661-7D8C-4C9B-B3BD-D0D91E7A51D4}"/>
              </a:ext>
            </a:extLst>
          </p:cNvPr>
          <p:cNvSpPr txBox="1"/>
          <p:nvPr userDrawn="1"/>
        </p:nvSpPr>
        <p:spPr>
          <a:xfrm>
            <a:off x="3195484" y="2875002"/>
            <a:ext cx="5722374" cy="1107996"/>
          </a:xfrm>
          <a:prstGeom prst="rect">
            <a:avLst/>
          </a:prstGeom>
          <a:noFill/>
        </p:spPr>
        <p:txBody>
          <a:bodyPr wrap="square" rtlCol="0">
            <a:spAutoFit/>
          </a:bodyPr>
          <a:lstStyle/>
          <a:p>
            <a:pPr algn="ctr"/>
            <a:r>
              <a:rPr lang="en-US" sz="6600" dirty="0">
                <a:solidFill>
                  <a:schemeClr val="bg1"/>
                </a:solidFill>
              </a:rPr>
              <a:t>Thank You</a:t>
            </a:r>
          </a:p>
        </p:txBody>
      </p:sp>
    </p:spTree>
    <p:extLst>
      <p:ext uri="{BB962C8B-B14F-4D97-AF65-F5344CB8AC3E}">
        <p14:creationId xmlns:p14="http://schemas.microsoft.com/office/powerpoint/2010/main" val="3679137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22E27-AE4C-4949-ACBB-F4A4731BD610}"/>
              </a:ext>
            </a:extLst>
          </p:cNvPr>
          <p:cNvSpPr>
            <a:spLocks noGrp="1"/>
          </p:cNvSpPr>
          <p:nvPr>
            <p:ph type="title"/>
          </p:nvPr>
        </p:nvSpPr>
        <p:spPr>
          <a:xfrm>
            <a:off x="1924594" y="747712"/>
            <a:ext cx="6716486" cy="534761"/>
          </a:xfrm>
        </p:spPr>
        <p:txBody>
          <a:bodyPr>
            <a:noAutofit/>
          </a:bodyPr>
          <a:lstStyle>
            <a:lvl1pPr>
              <a:defRPr sz="2400">
                <a:solidFill>
                  <a:schemeClr val="accent4"/>
                </a:solidFill>
              </a:defRPr>
            </a:lvl1pPr>
          </a:lstStyle>
          <a:p>
            <a:r>
              <a:rPr lang="en-US" dirty="0"/>
              <a:t>Click to edit Master title style</a:t>
            </a:r>
            <a:endParaRPr lang="en-SA" dirty="0"/>
          </a:p>
        </p:txBody>
      </p:sp>
      <p:sp>
        <p:nvSpPr>
          <p:cNvPr id="3" name="Date Placeholder 2">
            <a:extLst>
              <a:ext uri="{FF2B5EF4-FFF2-40B4-BE49-F238E27FC236}">
                <a16:creationId xmlns:a16="http://schemas.microsoft.com/office/drawing/2014/main" id="{0C8C8052-820D-614A-AEC1-79FB3BBF9CA8}"/>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CEB6E9C3-C393-2E41-8D01-3F63318E58A5}"/>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52DFF932-1BAF-5342-A23C-97BB6DF4545F}"/>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6" name="Picture 5">
            <a:extLst>
              <a:ext uri="{FF2B5EF4-FFF2-40B4-BE49-F238E27FC236}">
                <a16:creationId xmlns:a16="http://schemas.microsoft.com/office/drawing/2014/main" id="{4E6A7D34-D0D2-4940-AAC0-91AFA7A2A498}"/>
              </a:ext>
            </a:extLst>
          </p:cNvPr>
          <p:cNvPicPr>
            <a:picLocks noChangeAspect="1"/>
          </p:cNvPicPr>
          <p:nvPr/>
        </p:nvPicPr>
        <p:blipFill>
          <a:blip r:embed="rId2"/>
          <a:stretch>
            <a:fillRect/>
          </a:stretch>
        </p:blipFill>
        <p:spPr>
          <a:xfrm rot="10800000">
            <a:off x="8775700" y="976993"/>
            <a:ext cx="2578100" cy="38100"/>
          </a:xfrm>
          <a:prstGeom prst="rect">
            <a:avLst/>
          </a:prstGeom>
        </p:spPr>
      </p:pic>
      <p:sp>
        <p:nvSpPr>
          <p:cNvPr id="7" name="Text Placeholder 3">
            <a:extLst>
              <a:ext uri="{FF2B5EF4-FFF2-40B4-BE49-F238E27FC236}">
                <a16:creationId xmlns:a16="http://schemas.microsoft.com/office/drawing/2014/main" id="{459655D0-2D09-B042-848A-8ADE7349F947}"/>
              </a:ext>
            </a:extLst>
          </p:cNvPr>
          <p:cNvSpPr>
            <a:spLocks noGrp="1"/>
          </p:cNvSpPr>
          <p:nvPr>
            <p:ph type="body" sz="half" idx="2"/>
          </p:nvPr>
        </p:nvSpPr>
        <p:spPr>
          <a:xfrm>
            <a:off x="1930914" y="1734874"/>
            <a:ext cx="6716486" cy="3811588"/>
          </a:xfrm>
          <a:prstGeom prst="rect">
            <a:avLst/>
          </a:prstGeom>
        </p:spPr>
        <p:txBody>
          <a:bodyPr/>
          <a:lstStyle>
            <a:lvl1pPr marL="285750" indent="-285750">
              <a:buSzPct val="300000"/>
              <a:buFontTx/>
              <a:buBlip>
                <a:blip r:embed="rId3"/>
              </a:buBlip>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9483595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عنوان ونص ٢">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5CAF327-8ADA-8146-B6DF-6530689C2690}"/>
              </a:ext>
            </a:extLst>
          </p:cNvPr>
          <p:cNvSpPr>
            <a:spLocks noGrp="1"/>
          </p:cNvSpPr>
          <p:nvPr>
            <p:ph type="title" hasCustomPrompt="1"/>
          </p:nvPr>
        </p:nvSpPr>
        <p:spPr>
          <a:xfrm>
            <a:off x="614363" y="528636"/>
            <a:ext cx="10982324" cy="600075"/>
          </a:xfrm>
          <a:prstGeom prst="rect">
            <a:avLst/>
          </a:prstGeom>
        </p:spPr>
        <p:txBody>
          <a:bodyPr anchor="ctr">
            <a:normAutofit/>
          </a:bodyPr>
          <a:lstStyle>
            <a:lvl1pPr algn="r" rtl="1">
              <a:defRPr sz="2800" b="1" i="0">
                <a:latin typeface="Neo Sans Arabic Bold" panose="020B0504030504040204" pitchFamily="34" charset="-78"/>
                <a:cs typeface="Neo Sans Arabic Bold" panose="020B0504030504040204" pitchFamily="34" charset="-78"/>
              </a:defRPr>
            </a:lvl1pPr>
          </a:lstStyle>
          <a:p>
            <a:r>
              <a:rPr lang="ar-SA" dirty="0"/>
              <a:t>عنوان</a:t>
            </a:r>
            <a:endParaRPr lang="en-SA" dirty="0"/>
          </a:p>
        </p:txBody>
      </p:sp>
      <p:sp>
        <p:nvSpPr>
          <p:cNvPr id="2" name="Footer Placeholder 1">
            <a:extLst>
              <a:ext uri="{FF2B5EF4-FFF2-40B4-BE49-F238E27FC236}">
                <a16:creationId xmlns:a16="http://schemas.microsoft.com/office/drawing/2014/main" id="{A2E7DF73-B745-C14D-A768-5EE2E8ACF1A8}"/>
              </a:ext>
            </a:extLst>
          </p:cNvPr>
          <p:cNvSpPr>
            <a:spLocks noGrp="1"/>
          </p:cNvSpPr>
          <p:nvPr>
            <p:ph type="ftr" sz="quarter" idx="10"/>
          </p:nvPr>
        </p:nvSpPr>
        <p:spPr/>
        <p:txBody>
          <a:bodyPr/>
          <a:lstStyle/>
          <a:p>
            <a:r>
              <a:rPr lang="ar-SA"/>
              <a:t>عنوان العرض الرئيسي</a:t>
            </a:r>
            <a:endParaRPr lang="en-SA"/>
          </a:p>
        </p:txBody>
      </p:sp>
      <p:sp>
        <p:nvSpPr>
          <p:cNvPr id="3" name="Slide Number Placeholder 2">
            <a:extLst>
              <a:ext uri="{FF2B5EF4-FFF2-40B4-BE49-F238E27FC236}">
                <a16:creationId xmlns:a16="http://schemas.microsoft.com/office/drawing/2014/main" id="{6DC749ED-7C4A-AE4B-B610-A08EF47871FB}"/>
              </a:ext>
            </a:extLst>
          </p:cNvPr>
          <p:cNvSpPr>
            <a:spLocks noGrp="1"/>
          </p:cNvSpPr>
          <p:nvPr>
            <p:ph type="sldNum" sz="quarter" idx="11"/>
          </p:nvPr>
        </p:nvSpPr>
        <p:spPr/>
        <p:txBody>
          <a:bodyPr/>
          <a:lstStyle/>
          <a:p>
            <a:fld id="{4110C211-C84F-4B43-8EF2-FAB8D7AAC997}" type="slidenum">
              <a:rPr lang="en-SA" smtClean="0"/>
              <a:pPr/>
              <a:t>‹#›</a:t>
            </a:fld>
            <a:endParaRPr lang="en-SA"/>
          </a:p>
        </p:txBody>
      </p:sp>
      <p:sp>
        <p:nvSpPr>
          <p:cNvPr id="5" name="Text Placeholder 4">
            <a:extLst>
              <a:ext uri="{FF2B5EF4-FFF2-40B4-BE49-F238E27FC236}">
                <a16:creationId xmlns:a16="http://schemas.microsoft.com/office/drawing/2014/main" id="{DCF88B94-E756-4648-BA02-3991B080C430}"/>
              </a:ext>
            </a:extLst>
          </p:cNvPr>
          <p:cNvSpPr>
            <a:spLocks noGrp="1"/>
          </p:cNvSpPr>
          <p:nvPr>
            <p:ph type="body" sz="quarter" idx="12" hasCustomPrompt="1"/>
          </p:nvPr>
        </p:nvSpPr>
        <p:spPr>
          <a:xfrm>
            <a:off x="614363" y="1271593"/>
            <a:ext cx="10982325" cy="4243387"/>
          </a:xfrm>
        </p:spPr>
        <p:txBody>
          <a:bodyPr>
            <a:normAutofit/>
          </a:bodyPr>
          <a:lstStyle>
            <a:lvl1pPr marL="0" indent="0" algn="r" rtl="1">
              <a:buNone/>
              <a:defRPr sz="1800" b="0" i="0">
                <a:solidFill>
                  <a:srgbClr val="142755"/>
                </a:solidFill>
                <a:latin typeface="Neo Sans Arabic" panose="020B0504030504040204" pitchFamily="34" charset="-78"/>
                <a:cs typeface="Neo Sans Arabic" panose="020B0504030504040204" pitchFamily="34" charset="-78"/>
              </a:defRPr>
            </a:lvl1pPr>
            <a:lvl2pPr marL="457200" indent="0" algn="r" rtl="1">
              <a:buNone/>
              <a:defRPr sz="1800" b="0" i="0">
                <a:solidFill>
                  <a:srgbClr val="142755"/>
                </a:solidFill>
                <a:latin typeface="Neo Sans Arabic" panose="020B0504030504040204" pitchFamily="34" charset="-78"/>
                <a:cs typeface="Neo Sans Arabic" panose="020B0504030504040204" pitchFamily="34" charset="-78"/>
              </a:defRPr>
            </a:lvl2pPr>
            <a:lvl3pPr marL="914400" indent="0" algn="r" rtl="1">
              <a:buNone/>
              <a:defRPr sz="1800" b="0" i="0">
                <a:solidFill>
                  <a:srgbClr val="142755"/>
                </a:solidFill>
                <a:latin typeface="Neo Sans Arabic" panose="020B0504030504040204" pitchFamily="34" charset="-78"/>
                <a:cs typeface="Neo Sans Arabic" panose="020B0504030504040204" pitchFamily="34" charset="-78"/>
              </a:defRPr>
            </a:lvl3pPr>
            <a:lvl4pPr marL="1371600" indent="0" algn="r" rtl="1">
              <a:buNone/>
              <a:defRPr sz="1800" b="0" i="0">
                <a:solidFill>
                  <a:srgbClr val="142755"/>
                </a:solidFill>
                <a:latin typeface="Neo Sans Arabic" panose="020B0504030504040204" pitchFamily="34" charset="-78"/>
                <a:cs typeface="Neo Sans Arabic" panose="020B0504030504040204" pitchFamily="34" charset="-78"/>
              </a:defRPr>
            </a:lvl4pPr>
            <a:lvl5pPr marL="1828800" indent="0" algn="r" rtl="1">
              <a:buNone/>
              <a:defRPr sz="1800" b="0" i="0">
                <a:solidFill>
                  <a:srgbClr val="142755"/>
                </a:solidFill>
                <a:latin typeface="Neo Sans Arabic" panose="020B0504030504040204" pitchFamily="34" charset="-78"/>
                <a:cs typeface="Neo Sans Arabic" panose="020B0504030504040204" pitchFamily="34" charset="-78"/>
              </a:defRPr>
            </a:lvl5pPr>
          </a:lstStyle>
          <a:p>
            <a:pPr lvl="0"/>
            <a:r>
              <a:rPr lang="ar-SA" dirty="0"/>
              <a:t>نص هنا</a:t>
            </a:r>
            <a:endParaRPr lang="en-SA" dirty="0"/>
          </a:p>
        </p:txBody>
      </p:sp>
    </p:spTree>
    <p:extLst>
      <p:ext uri="{BB962C8B-B14F-4D97-AF65-F5344CB8AC3E}">
        <p14:creationId xmlns:p14="http://schemas.microsoft.com/office/powerpoint/2010/main" val="5821049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E27CBC-2E28-4FBA-9F52-B9CBE3BAE959}"/>
              </a:ext>
            </a:extLst>
          </p:cNvPr>
          <p:cNvSpPr/>
          <p:nvPr userDrawn="1"/>
        </p:nvSpPr>
        <p:spPr>
          <a:xfrm>
            <a:off x="468922" y="0"/>
            <a:ext cx="11723078"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descr="Image">
            <a:extLst>
              <a:ext uri="{FF2B5EF4-FFF2-40B4-BE49-F238E27FC236}">
                <a16:creationId xmlns:a16="http://schemas.microsoft.com/office/drawing/2014/main" id="{CC0FB374-D18A-410A-90A3-8C0743EFC4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66447" y="118153"/>
            <a:ext cx="7825553" cy="6739847"/>
          </a:xfrm>
          <a:prstGeom prst="rect">
            <a:avLst/>
          </a:prstGeom>
          <a:ln w="12700">
            <a:miter lim="400000"/>
          </a:ln>
        </p:spPr>
      </p:pic>
      <p:sp>
        <p:nvSpPr>
          <p:cNvPr id="4" name="Text Placeholder 3">
            <a:extLst>
              <a:ext uri="{FF2B5EF4-FFF2-40B4-BE49-F238E27FC236}">
                <a16:creationId xmlns:a16="http://schemas.microsoft.com/office/drawing/2014/main" id="{3452A5DD-F0A6-4E0C-BD54-5DF123CB9B6D}"/>
              </a:ext>
            </a:extLst>
          </p:cNvPr>
          <p:cNvSpPr>
            <a:spLocks noGrp="1"/>
          </p:cNvSpPr>
          <p:nvPr>
            <p:ph type="body" sz="quarter" idx="11" hasCustomPrompt="1"/>
          </p:nvPr>
        </p:nvSpPr>
        <p:spPr>
          <a:xfrm>
            <a:off x="468922" y="3732212"/>
            <a:ext cx="4828032" cy="859536"/>
          </a:xfrm>
        </p:spPr>
        <p:txBody>
          <a:bodyPr>
            <a:normAutofit/>
          </a:bodyPr>
          <a:lstStyle>
            <a:lvl1pPr marL="0" indent="0">
              <a:buNone/>
              <a:defRPr sz="2954" b="1">
                <a:solidFill>
                  <a:srgbClr val="002060"/>
                </a:solidFill>
                <a:latin typeface="Calibri" panose="020F0502020204030204" pitchFamily="34" charset="0"/>
                <a:cs typeface="Calibri" panose="020F0502020204030204" pitchFamily="34" charset="0"/>
              </a:defRPr>
            </a:lvl1pPr>
          </a:lstStyle>
          <a:p>
            <a:pPr lvl="0"/>
            <a:r>
              <a:rPr lang="en-US"/>
              <a:t>Title 1</a:t>
            </a:r>
            <a:endParaRPr lang="en-GB"/>
          </a:p>
        </p:txBody>
      </p:sp>
      <p:sp>
        <p:nvSpPr>
          <p:cNvPr id="11" name="Text Placeholder 10">
            <a:extLst>
              <a:ext uri="{FF2B5EF4-FFF2-40B4-BE49-F238E27FC236}">
                <a16:creationId xmlns:a16="http://schemas.microsoft.com/office/drawing/2014/main" id="{3BA03B0C-1E56-4563-92EC-2FAF73AADD24}"/>
              </a:ext>
            </a:extLst>
          </p:cNvPr>
          <p:cNvSpPr>
            <a:spLocks noGrp="1"/>
          </p:cNvSpPr>
          <p:nvPr>
            <p:ph type="body" sz="quarter" idx="12" hasCustomPrompt="1"/>
          </p:nvPr>
        </p:nvSpPr>
        <p:spPr>
          <a:xfrm>
            <a:off x="468922" y="4973121"/>
            <a:ext cx="4828032" cy="649224"/>
          </a:xfrm>
        </p:spPr>
        <p:txBody>
          <a:bodyPr/>
          <a:lstStyle>
            <a:lvl1pPr marL="0" indent="0">
              <a:buNone/>
              <a:defRPr>
                <a:solidFill>
                  <a:schemeClr val="tx1"/>
                </a:solidFill>
              </a:defRPr>
            </a:lvl1pPr>
          </a:lstStyle>
          <a:p>
            <a:pPr lvl="0"/>
            <a:r>
              <a:rPr lang="en-US"/>
              <a:t>Title 2</a:t>
            </a:r>
            <a:endParaRPr lang="en-GB"/>
          </a:p>
        </p:txBody>
      </p:sp>
      <p:sp>
        <p:nvSpPr>
          <p:cNvPr id="13" name="Text Placeholder 12">
            <a:extLst>
              <a:ext uri="{FF2B5EF4-FFF2-40B4-BE49-F238E27FC236}">
                <a16:creationId xmlns:a16="http://schemas.microsoft.com/office/drawing/2014/main" id="{EF04A974-2B56-4EAF-9482-AF6AAA19CFD3}"/>
              </a:ext>
            </a:extLst>
          </p:cNvPr>
          <p:cNvSpPr>
            <a:spLocks noGrp="1"/>
          </p:cNvSpPr>
          <p:nvPr>
            <p:ph type="body" sz="quarter" idx="13" hasCustomPrompt="1"/>
          </p:nvPr>
        </p:nvSpPr>
        <p:spPr>
          <a:xfrm>
            <a:off x="468922" y="6000826"/>
            <a:ext cx="4828032" cy="494851"/>
          </a:xfrm>
        </p:spPr>
        <p:txBody>
          <a:bodyPr>
            <a:normAutofit/>
          </a:bodyPr>
          <a:lstStyle>
            <a:lvl1pPr marL="0" indent="0">
              <a:buNone/>
              <a:defRPr sz="1723">
                <a:solidFill>
                  <a:schemeClr val="tx1"/>
                </a:solidFill>
              </a:defRPr>
            </a:lvl1pPr>
          </a:lstStyle>
          <a:p>
            <a:pPr lvl="0"/>
            <a:r>
              <a:rPr lang="en-US"/>
              <a:t>Date</a:t>
            </a:r>
            <a:endParaRPr lang="en-GB"/>
          </a:p>
        </p:txBody>
      </p:sp>
      <p:pic>
        <p:nvPicPr>
          <p:cNvPr id="10" name="Image" descr="Image">
            <a:extLst>
              <a:ext uri="{FF2B5EF4-FFF2-40B4-BE49-F238E27FC236}">
                <a16:creationId xmlns:a16="http://schemas.microsoft.com/office/drawing/2014/main" id="{5A5F74D8-CFFC-4057-B83D-8CA845D02C1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468922" y="63476"/>
            <a:ext cx="1940745" cy="1128208"/>
          </a:xfrm>
          <a:prstGeom prst="rect">
            <a:avLst/>
          </a:prstGeom>
          <a:solidFill>
            <a:schemeClr val="bg1"/>
          </a:solidFill>
          <a:ln w="12700">
            <a:miter lim="400000"/>
          </a:ln>
        </p:spPr>
      </p:pic>
    </p:spTree>
    <p:extLst>
      <p:ext uri="{BB962C8B-B14F-4D97-AF65-F5344CB8AC3E}">
        <p14:creationId xmlns:p14="http://schemas.microsoft.com/office/powerpoint/2010/main" val="16069041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S_000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5232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3E0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0667937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3E0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76564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AC65-FCCD-FF48-8048-BFA50669F226}"/>
              </a:ext>
            </a:extLst>
          </p:cNvPr>
          <p:cNvSpPr>
            <a:spLocks noGrp="1"/>
          </p:cNvSpPr>
          <p:nvPr>
            <p:ph type="title"/>
          </p:nvPr>
        </p:nvSpPr>
        <p:spPr>
          <a:xfrm>
            <a:off x="6096000" y="457200"/>
            <a:ext cx="5366140" cy="1600200"/>
          </a:xfrm>
        </p:spPr>
        <p:txBody>
          <a:bodyPr anchor="b"/>
          <a:lstStyle>
            <a:lvl1pPr>
              <a:defRPr sz="3200"/>
            </a:lvl1pPr>
          </a:lstStyle>
          <a:p>
            <a:r>
              <a:rPr lang="en-US"/>
              <a:t>Click to edit Master title style</a:t>
            </a:r>
            <a:endParaRPr lang="en-SA" dirty="0"/>
          </a:p>
        </p:txBody>
      </p:sp>
      <p:sp>
        <p:nvSpPr>
          <p:cNvPr id="3" name="Picture Placeholder 2">
            <a:extLst>
              <a:ext uri="{FF2B5EF4-FFF2-40B4-BE49-F238E27FC236}">
                <a16:creationId xmlns:a16="http://schemas.microsoft.com/office/drawing/2014/main" id="{05248EC3-A9CE-6740-B76B-14C2798065A4}"/>
              </a:ext>
            </a:extLst>
          </p:cNvPr>
          <p:cNvSpPr>
            <a:spLocks noGrp="1"/>
          </p:cNvSpPr>
          <p:nvPr>
            <p:ph type="pic" idx="1"/>
          </p:nvPr>
        </p:nvSpPr>
        <p:spPr>
          <a:xfrm>
            <a:off x="588646" y="457201"/>
            <a:ext cx="5366139"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indent="0" algn="l" defTabSz="914400" rtl="0" eaLnBrk="1" latinLnBrk="0" hangingPunct="1">
              <a:lnSpc>
                <a:spcPct val="90000"/>
              </a:lnSpc>
              <a:spcBef>
                <a:spcPts val="1000"/>
              </a:spcBef>
              <a:buFont typeface="Arial" panose="020B0604020202020204" pitchFamily="34" charset="0"/>
              <a:buNone/>
            </a:pPr>
            <a:r>
              <a:rPr lang="en-US"/>
              <a:t>Click icon to add picture</a:t>
            </a:r>
            <a:endParaRPr lang="en-SA" dirty="0"/>
          </a:p>
        </p:txBody>
      </p:sp>
      <p:sp>
        <p:nvSpPr>
          <p:cNvPr id="4" name="Text Placeholder 3">
            <a:extLst>
              <a:ext uri="{FF2B5EF4-FFF2-40B4-BE49-F238E27FC236}">
                <a16:creationId xmlns:a16="http://schemas.microsoft.com/office/drawing/2014/main" id="{7A02F7F3-96E9-8243-A478-6D3B4559C089}"/>
              </a:ext>
            </a:extLst>
          </p:cNvPr>
          <p:cNvSpPr>
            <a:spLocks noGrp="1"/>
          </p:cNvSpPr>
          <p:nvPr>
            <p:ph type="body" sz="half" idx="2"/>
          </p:nvPr>
        </p:nvSpPr>
        <p:spPr>
          <a:xfrm>
            <a:off x="6096000" y="2057400"/>
            <a:ext cx="536614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0710C-29EE-DF4D-A5C7-4E225C0F8ADE}"/>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6" name="Footer Placeholder 5">
            <a:extLst>
              <a:ext uri="{FF2B5EF4-FFF2-40B4-BE49-F238E27FC236}">
                <a16:creationId xmlns:a16="http://schemas.microsoft.com/office/drawing/2014/main" id="{9616C51F-A04C-C44C-AF3B-2706326245C4}"/>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4AEA0A62-C27B-3649-BEC1-C3BA3DA3EB98}"/>
              </a:ext>
            </a:extLst>
          </p:cNvPr>
          <p:cNvSpPr>
            <a:spLocks noGrp="1"/>
          </p:cNvSpPr>
          <p:nvPr>
            <p:ph type="sldNum" sz="quarter" idx="12"/>
          </p:nvPr>
        </p:nvSpPr>
        <p:spPr/>
        <p:txBody>
          <a:bodyPr/>
          <a:lstStyle/>
          <a:p>
            <a:fld id="{80604EA4-9738-7C45-B418-9670D4C8BA78}" type="slidenum">
              <a:rPr lang="en-SA" smtClean="0"/>
              <a:t>‹#›</a:t>
            </a:fld>
            <a:endParaRPr lang="en-SA"/>
          </a:p>
        </p:txBody>
      </p:sp>
    </p:spTree>
    <p:extLst>
      <p:ext uri="{BB962C8B-B14F-4D97-AF65-F5344CB8AC3E}">
        <p14:creationId xmlns:p14="http://schemas.microsoft.com/office/powerpoint/2010/main" val="108075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8B279E-01E4-2D48-A02B-222013B308FB}"/>
              </a:ext>
            </a:extLst>
          </p:cNvPr>
          <p:cNvSpPr/>
          <p:nvPr/>
        </p:nvSpPr>
        <p:spPr>
          <a:xfrm>
            <a:off x="261257" y="243840"/>
            <a:ext cx="5852160" cy="6477635"/>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dirty="0"/>
          </a:p>
        </p:txBody>
      </p:sp>
      <p:sp>
        <p:nvSpPr>
          <p:cNvPr id="2" name="Title 1">
            <a:extLst>
              <a:ext uri="{FF2B5EF4-FFF2-40B4-BE49-F238E27FC236}">
                <a16:creationId xmlns:a16="http://schemas.microsoft.com/office/drawing/2014/main" id="{6DC5F550-DFB2-984F-A557-6F2C485EEBF0}"/>
              </a:ext>
            </a:extLst>
          </p:cNvPr>
          <p:cNvSpPr>
            <a:spLocks noGrp="1"/>
          </p:cNvSpPr>
          <p:nvPr>
            <p:ph type="title"/>
          </p:nvPr>
        </p:nvSpPr>
        <p:spPr>
          <a:xfrm>
            <a:off x="6374674" y="365125"/>
            <a:ext cx="4996543" cy="1325563"/>
          </a:xfrm>
        </p:spPr>
        <p:txBody>
          <a:bodyPr/>
          <a:lstStyle/>
          <a:p>
            <a:r>
              <a:rPr lang="en-US"/>
              <a:t>Click to edit Master title style</a:t>
            </a:r>
            <a:endParaRPr lang="en-SA" dirty="0"/>
          </a:p>
        </p:txBody>
      </p:sp>
      <p:sp>
        <p:nvSpPr>
          <p:cNvPr id="3" name="Date Placeholder 2">
            <a:extLst>
              <a:ext uri="{FF2B5EF4-FFF2-40B4-BE49-F238E27FC236}">
                <a16:creationId xmlns:a16="http://schemas.microsoft.com/office/drawing/2014/main" id="{A992BFB7-1CD0-7341-88A4-D311D194461F}"/>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E03F741A-778C-CE49-BC76-7630DB100E4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52DFE69-0238-3A4B-ADD2-EB398D7BE000}"/>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15" name="Text Placeholder 3">
            <a:extLst>
              <a:ext uri="{FF2B5EF4-FFF2-40B4-BE49-F238E27FC236}">
                <a16:creationId xmlns:a16="http://schemas.microsoft.com/office/drawing/2014/main" id="{DA53DBD6-B50C-0D42-A58B-F3D4C10158E5}"/>
              </a:ext>
            </a:extLst>
          </p:cNvPr>
          <p:cNvSpPr>
            <a:spLocks noGrp="1"/>
          </p:cNvSpPr>
          <p:nvPr>
            <p:ph type="body" sz="half" idx="2"/>
          </p:nvPr>
        </p:nvSpPr>
        <p:spPr>
          <a:xfrm>
            <a:off x="6374674" y="2057400"/>
            <a:ext cx="499495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1" name="Picture 10" descr="A picture containing icon&#10;&#10;Description automatically generated">
            <a:extLst>
              <a:ext uri="{FF2B5EF4-FFF2-40B4-BE49-F238E27FC236}">
                <a16:creationId xmlns:a16="http://schemas.microsoft.com/office/drawing/2014/main" id="{C37E6511-9545-1F44-8DAA-D58727C36289}"/>
              </a:ext>
            </a:extLst>
          </p:cNvPr>
          <p:cNvPicPr>
            <a:picLocks noChangeAspect="1"/>
          </p:cNvPicPr>
          <p:nvPr/>
        </p:nvPicPr>
        <p:blipFill>
          <a:blip r:embed="rId2"/>
          <a:stretch>
            <a:fillRect/>
          </a:stretch>
        </p:blipFill>
        <p:spPr>
          <a:xfrm>
            <a:off x="0" y="66127"/>
            <a:ext cx="3048000" cy="4533900"/>
          </a:xfrm>
          <a:prstGeom prst="rect">
            <a:avLst/>
          </a:prstGeom>
        </p:spPr>
      </p:pic>
      <p:pic>
        <p:nvPicPr>
          <p:cNvPr id="14" name="Picture 13">
            <a:extLst>
              <a:ext uri="{FF2B5EF4-FFF2-40B4-BE49-F238E27FC236}">
                <a16:creationId xmlns:a16="http://schemas.microsoft.com/office/drawing/2014/main" id="{59F477D5-7137-9244-9472-58DA52507C89}"/>
              </a:ext>
            </a:extLst>
          </p:cNvPr>
          <p:cNvPicPr>
            <a:picLocks noChangeAspect="1"/>
          </p:cNvPicPr>
          <p:nvPr/>
        </p:nvPicPr>
        <p:blipFill>
          <a:blip r:embed="rId3"/>
          <a:stretch>
            <a:fillRect/>
          </a:stretch>
        </p:blipFill>
        <p:spPr>
          <a:xfrm>
            <a:off x="571966" y="549231"/>
            <a:ext cx="577813" cy="574770"/>
          </a:xfrm>
          <a:prstGeom prst="rect">
            <a:avLst/>
          </a:prstGeom>
        </p:spPr>
      </p:pic>
    </p:spTree>
    <p:extLst>
      <p:ext uri="{BB962C8B-B14F-4D97-AF65-F5344CB8AC3E}">
        <p14:creationId xmlns:p14="http://schemas.microsoft.com/office/powerpoint/2010/main" val="359528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066A-4814-4844-B313-DFAD31A800F7}"/>
              </a:ext>
            </a:extLst>
          </p:cNvPr>
          <p:cNvSpPr>
            <a:spLocks noGrp="1"/>
          </p:cNvSpPr>
          <p:nvPr>
            <p:ph type="title"/>
          </p:nvPr>
        </p:nvSpPr>
        <p:spPr>
          <a:xfrm>
            <a:off x="6357257" y="365125"/>
            <a:ext cx="4996543" cy="1325563"/>
          </a:xfrm>
        </p:spPr>
        <p:txBody>
          <a:bodyPr/>
          <a:lstStyle/>
          <a:p>
            <a:r>
              <a:rPr lang="en-US"/>
              <a:t>Click to edit Master title style</a:t>
            </a:r>
            <a:endParaRPr lang="en-SA" dirty="0"/>
          </a:p>
        </p:txBody>
      </p:sp>
      <p:sp>
        <p:nvSpPr>
          <p:cNvPr id="3" name="Date Placeholder 2">
            <a:extLst>
              <a:ext uri="{FF2B5EF4-FFF2-40B4-BE49-F238E27FC236}">
                <a16:creationId xmlns:a16="http://schemas.microsoft.com/office/drawing/2014/main" id="{3EB13508-26E1-C04A-AF32-5007F3449690}"/>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4F597A91-F014-7C4E-AD46-731EB941C5D9}"/>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A2F85973-1C1D-B74C-8D67-FF6FFCE7141E}"/>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6" name="Rectangle 5">
            <a:extLst>
              <a:ext uri="{FF2B5EF4-FFF2-40B4-BE49-F238E27FC236}">
                <a16:creationId xmlns:a16="http://schemas.microsoft.com/office/drawing/2014/main" id="{94C72C2D-047A-1F41-9166-F94D3AD06585}"/>
              </a:ext>
            </a:extLst>
          </p:cNvPr>
          <p:cNvSpPr/>
          <p:nvPr/>
        </p:nvSpPr>
        <p:spPr>
          <a:xfrm>
            <a:off x="261257" y="243840"/>
            <a:ext cx="5852160" cy="6477635"/>
          </a:xfrm>
          <a:prstGeom prst="rect">
            <a:avLst/>
          </a:prstGeom>
          <a:solidFill>
            <a:srgbClr val="EB3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dirty="0"/>
          </a:p>
        </p:txBody>
      </p:sp>
      <p:sp>
        <p:nvSpPr>
          <p:cNvPr id="12" name="Text Placeholder 3">
            <a:extLst>
              <a:ext uri="{FF2B5EF4-FFF2-40B4-BE49-F238E27FC236}">
                <a16:creationId xmlns:a16="http://schemas.microsoft.com/office/drawing/2014/main" id="{38C34A1F-93B6-974F-9730-3DA9AE41E577}"/>
              </a:ext>
            </a:extLst>
          </p:cNvPr>
          <p:cNvSpPr>
            <a:spLocks noGrp="1"/>
          </p:cNvSpPr>
          <p:nvPr>
            <p:ph type="body" sz="half" idx="2"/>
          </p:nvPr>
        </p:nvSpPr>
        <p:spPr>
          <a:xfrm>
            <a:off x="6358845" y="2057400"/>
            <a:ext cx="499495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3" name="Picture 12" descr="A picture containing icon&#10;&#10;Description automatically generated">
            <a:extLst>
              <a:ext uri="{FF2B5EF4-FFF2-40B4-BE49-F238E27FC236}">
                <a16:creationId xmlns:a16="http://schemas.microsoft.com/office/drawing/2014/main" id="{B6C7399F-850E-674C-9D79-9B4ABB97E4D0}"/>
              </a:ext>
            </a:extLst>
          </p:cNvPr>
          <p:cNvPicPr>
            <a:picLocks noChangeAspect="1"/>
          </p:cNvPicPr>
          <p:nvPr/>
        </p:nvPicPr>
        <p:blipFill>
          <a:blip r:embed="rId2"/>
          <a:stretch>
            <a:fillRect/>
          </a:stretch>
        </p:blipFill>
        <p:spPr>
          <a:xfrm>
            <a:off x="0" y="66127"/>
            <a:ext cx="3048000" cy="4533900"/>
          </a:xfrm>
          <a:prstGeom prst="rect">
            <a:avLst/>
          </a:prstGeom>
        </p:spPr>
      </p:pic>
      <p:pic>
        <p:nvPicPr>
          <p:cNvPr id="14" name="Picture 13">
            <a:extLst>
              <a:ext uri="{FF2B5EF4-FFF2-40B4-BE49-F238E27FC236}">
                <a16:creationId xmlns:a16="http://schemas.microsoft.com/office/drawing/2014/main" id="{29F6EC3A-D53A-884B-8DE1-8B4A5A730DC5}"/>
              </a:ext>
            </a:extLst>
          </p:cNvPr>
          <p:cNvPicPr>
            <a:picLocks noChangeAspect="1"/>
          </p:cNvPicPr>
          <p:nvPr/>
        </p:nvPicPr>
        <p:blipFill>
          <a:blip r:embed="rId3"/>
          <a:stretch>
            <a:fillRect/>
          </a:stretch>
        </p:blipFill>
        <p:spPr>
          <a:xfrm>
            <a:off x="571966" y="549231"/>
            <a:ext cx="577813" cy="574770"/>
          </a:xfrm>
          <a:prstGeom prst="rect">
            <a:avLst/>
          </a:prstGeom>
        </p:spPr>
      </p:pic>
    </p:spTree>
    <p:extLst>
      <p:ext uri="{BB962C8B-B14F-4D97-AF65-F5344CB8AC3E}">
        <p14:creationId xmlns:p14="http://schemas.microsoft.com/office/powerpoint/2010/main" val="118589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006877-C615-8C4A-AEE9-3368EF8F5A87}"/>
              </a:ext>
            </a:extLst>
          </p:cNvPr>
          <p:cNvSpPr/>
          <p:nvPr/>
        </p:nvSpPr>
        <p:spPr>
          <a:xfrm>
            <a:off x="261257" y="243840"/>
            <a:ext cx="5852160" cy="6477635"/>
          </a:xfrm>
          <a:prstGeom prst="rect">
            <a:avLst/>
          </a:prstGeom>
          <a:solidFill>
            <a:srgbClr val="B8B0F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dirty="0"/>
          </a:p>
        </p:txBody>
      </p:sp>
      <p:pic>
        <p:nvPicPr>
          <p:cNvPr id="12" name="Picture 11" descr="A picture containing icon&#10;&#10;Description automatically generated">
            <a:extLst>
              <a:ext uri="{FF2B5EF4-FFF2-40B4-BE49-F238E27FC236}">
                <a16:creationId xmlns:a16="http://schemas.microsoft.com/office/drawing/2014/main" id="{630CDFD7-1070-3D48-8A06-B57A335A60EB}"/>
              </a:ext>
            </a:extLst>
          </p:cNvPr>
          <p:cNvPicPr>
            <a:picLocks noChangeAspect="1"/>
          </p:cNvPicPr>
          <p:nvPr/>
        </p:nvPicPr>
        <p:blipFill>
          <a:blip r:embed="rId2"/>
          <a:stretch>
            <a:fillRect/>
          </a:stretch>
        </p:blipFill>
        <p:spPr>
          <a:xfrm>
            <a:off x="0" y="66127"/>
            <a:ext cx="3048000" cy="4533900"/>
          </a:xfrm>
          <a:prstGeom prst="rect">
            <a:avLst/>
          </a:prstGeom>
        </p:spPr>
      </p:pic>
      <p:sp>
        <p:nvSpPr>
          <p:cNvPr id="3" name="Date Placeholder 2">
            <a:extLst>
              <a:ext uri="{FF2B5EF4-FFF2-40B4-BE49-F238E27FC236}">
                <a16:creationId xmlns:a16="http://schemas.microsoft.com/office/drawing/2014/main" id="{373B82DB-33D8-BF4B-98C5-59E731ED78DD}"/>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2E3EF66C-A64C-1B44-8496-115B7674C227}"/>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05832EDC-2352-E848-B0FC-5FA453CF584D}"/>
              </a:ext>
            </a:extLst>
          </p:cNvPr>
          <p:cNvSpPr>
            <a:spLocks noGrp="1"/>
          </p:cNvSpPr>
          <p:nvPr>
            <p:ph type="sldNum" sz="quarter" idx="12"/>
          </p:nvPr>
        </p:nvSpPr>
        <p:spPr/>
        <p:txBody>
          <a:bodyPr/>
          <a:lstStyle/>
          <a:p>
            <a:fld id="{80604EA4-9738-7C45-B418-9670D4C8BA78}" type="slidenum">
              <a:rPr lang="en-SA" smtClean="0"/>
              <a:t>‹#›</a:t>
            </a:fld>
            <a:endParaRPr lang="en-SA"/>
          </a:p>
        </p:txBody>
      </p:sp>
      <p:pic>
        <p:nvPicPr>
          <p:cNvPr id="13" name="Picture 12">
            <a:extLst>
              <a:ext uri="{FF2B5EF4-FFF2-40B4-BE49-F238E27FC236}">
                <a16:creationId xmlns:a16="http://schemas.microsoft.com/office/drawing/2014/main" id="{06DD9C28-F63E-BD40-B5E5-4334EC1A7735}"/>
              </a:ext>
            </a:extLst>
          </p:cNvPr>
          <p:cNvPicPr>
            <a:picLocks noChangeAspect="1"/>
          </p:cNvPicPr>
          <p:nvPr/>
        </p:nvPicPr>
        <p:blipFill>
          <a:blip r:embed="rId3"/>
          <a:stretch>
            <a:fillRect/>
          </a:stretch>
        </p:blipFill>
        <p:spPr>
          <a:xfrm>
            <a:off x="571966" y="549231"/>
            <a:ext cx="577813" cy="574770"/>
          </a:xfrm>
          <a:prstGeom prst="rect">
            <a:avLst/>
          </a:prstGeom>
        </p:spPr>
      </p:pic>
      <p:sp>
        <p:nvSpPr>
          <p:cNvPr id="14" name="Title 1">
            <a:extLst>
              <a:ext uri="{FF2B5EF4-FFF2-40B4-BE49-F238E27FC236}">
                <a16:creationId xmlns:a16="http://schemas.microsoft.com/office/drawing/2014/main" id="{11D9E53E-4842-314F-81B1-94A2547F33F8}"/>
              </a:ext>
            </a:extLst>
          </p:cNvPr>
          <p:cNvSpPr>
            <a:spLocks noGrp="1"/>
          </p:cNvSpPr>
          <p:nvPr>
            <p:ph type="title"/>
          </p:nvPr>
        </p:nvSpPr>
        <p:spPr>
          <a:xfrm>
            <a:off x="6357257" y="365125"/>
            <a:ext cx="4996543" cy="1325563"/>
          </a:xfrm>
        </p:spPr>
        <p:txBody>
          <a:bodyPr/>
          <a:lstStyle/>
          <a:p>
            <a:r>
              <a:rPr lang="en-US"/>
              <a:t>Click to edit Master title style</a:t>
            </a:r>
            <a:endParaRPr lang="en-SA" dirty="0"/>
          </a:p>
        </p:txBody>
      </p:sp>
      <p:sp>
        <p:nvSpPr>
          <p:cNvPr id="15" name="Text Placeholder 3">
            <a:extLst>
              <a:ext uri="{FF2B5EF4-FFF2-40B4-BE49-F238E27FC236}">
                <a16:creationId xmlns:a16="http://schemas.microsoft.com/office/drawing/2014/main" id="{331200C4-3D0E-9C45-B7ED-7F47860933CA}"/>
              </a:ext>
            </a:extLst>
          </p:cNvPr>
          <p:cNvSpPr>
            <a:spLocks noGrp="1"/>
          </p:cNvSpPr>
          <p:nvPr>
            <p:ph type="body" sz="half" idx="2"/>
          </p:nvPr>
        </p:nvSpPr>
        <p:spPr>
          <a:xfrm>
            <a:off x="6358845" y="2057400"/>
            <a:ext cx="499495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2176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38B79F-AB48-B643-B97B-B89D0D5F921B}"/>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AA715744-4C02-7144-90F0-AD6E9847B370}"/>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4D18D3B0-0D0C-674E-8C8B-549121BEB540}"/>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6" name="Rectangle 5">
            <a:extLst>
              <a:ext uri="{FF2B5EF4-FFF2-40B4-BE49-F238E27FC236}">
                <a16:creationId xmlns:a16="http://schemas.microsoft.com/office/drawing/2014/main" id="{D33C551B-4769-7642-BBF4-7761AE107704}"/>
              </a:ext>
            </a:extLst>
          </p:cNvPr>
          <p:cNvSpPr/>
          <p:nvPr/>
        </p:nvSpPr>
        <p:spPr>
          <a:xfrm>
            <a:off x="261257" y="243840"/>
            <a:ext cx="5852160" cy="6477635"/>
          </a:xfrm>
          <a:prstGeom prst="rect">
            <a:avLst/>
          </a:prstGeom>
          <a:solidFill>
            <a:srgbClr val="4C57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dirty="0"/>
          </a:p>
        </p:txBody>
      </p:sp>
      <p:pic>
        <p:nvPicPr>
          <p:cNvPr id="12" name="Picture 11" descr="A picture containing icon&#10;&#10;Description automatically generated">
            <a:extLst>
              <a:ext uri="{FF2B5EF4-FFF2-40B4-BE49-F238E27FC236}">
                <a16:creationId xmlns:a16="http://schemas.microsoft.com/office/drawing/2014/main" id="{3CB49E5D-2CD7-A042-BC19-97F661680EF8}"/>
              </a:ext>
            </a:extLst>
          </p:cNvPr>
          <p:cNvPicPr>
            <a:picLocks noChangeAspect="1"/>
          </p:cNvPicPr>
          <p:nvPr/>
        </p:nvPicPr>
        <p:blipFill>
          <a:blip r:embed="rId2"/>
          <a:stretch>
            <a:fillRect/>
          </a:stretch>
        </p:blipFill>
        <p:spPr>
          <a:xfrm>
            <a:off x="0" y="66127"/>
            <a:ext cx="3048000" cy="4533900"/>
          </a:xfrm>
          <a:prstGeom prst="rect">
            <a:avLst/>
          </a:prstGeom>
        </p:spPr>
      </p:pic>
      <p:pic>
        <p:nvPicPr>
          <p:cNvPr id="13" name="Picture 12">
            <a:extLst>
              <a:ext uri="{FF2B5EF4-FFF2-40B4-BE49-F238E27FC236}">
                <a16:creationId xmlns:a16="http://schemas.microsoft.com/office/drawing/2014/main" id="{DA248462-61B2-1F44-A016-E38A5951A7A2}"/>
              </a:ext>
            </a:extLst>
          </p:cNvPr>
          <p:cNvPicPr>
            <a:picLocks noChangeAspect="1"/>
          </p:cNvPicPr>
          <p:nvPr/>
        </p:nvPicPr>
        <p:blipFill>
          <a:blip r:embed="rId3"/>
          <a:stretch>
            <a:fillRect/>
          </a:stretch>
        </p:blipFill>
        <p:spPr>
          <a:xfrm>
            <a:off x="571966" y="549231"/>
            <a:ext cx="577813" cy="574770"/>
          </a:xfrm>
          <a:prstGeom prst="rect">
            <a:avLst/>
          </a:prstGeom>
        </p:spPr>
      </p:pic>
      <p:sp>
        <p:nvSpPr>
          <p:cNvPr id="14" name="Title 1">
            <a:extLst>
              <a:ext uri="{FF2B5EF4-FFF2-40B4-BE49-F238E27FC236}">
                <a16:creationId xmlns:a16="http://schemas.microsoft.com/office/drawing/2014/main" id="{34FEF64F-4837-D94E-99A4-77E351DF0CF0}"/>
              </a:ext>
            </a:extLst>
          </p:cNvPr>
          <p:cNvSpPr>
            <a:spLocks noGrp="1"/>
          </p:cNvSpPr>
          <p:nvPr>
            <p:ph type="title"/>
          </p:nvPr>
        </p:nvSpPr>
        <p:spPr>
          <a:xfrm>
            <a:off x="6357257" y="365125"/>
            <a:ext cx="4996543" cy="1325563"/>
          </a:xfrm>
        </p:spPr>
        <p:txBody>
          <a:bodyPr/>
          <a:lstStyle/>
          <a:p>
            <a:r>
              <a:rPr lang="en-US"/>
              <a:t>Click to edit Master title style</a:t>
            </a:r>
            <a:endParaRPr lang="en-SA" dirty="0"/>
          </a:p>
        </p:txBody>
      </p:sp>
      <p:sp>
        <p:nvSpPr>
          <p:cNvPr id="15" name="Text Placeholder 3">
            <a:extLst>
              <a:ext uri="{FF2B5EF4-FFF2-40B4-BE49-F238E27FC236}">
                <a16:creationId xmlns:a16="http://schemas.microsoft.com/office/drawing/2014/main" id="{3D3FC6EA-CCAC-574F-BA18-B2FC9BEDD6F0}"/>
              </a:ext>
            </a:extLst>
          </p:cNvPr>
          <p:cNvSpPr>
            <a:spLocks noGrp="1"/>
          </p:cNvSpPr>
          <p:nvPr>
            <p:ph type="body" sz="half" idx="2"/>
          </p:nvPr>
        </p:nvSpPr>
        <p:spPr>
          <a:xfrm>
            <a:off x="6358845" y="2057400"/>
            <a:ext cx="499495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7432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C4C60A-AB2B-234A-A372-D0F71292901E}"/>
              </a:ext>
            </a:extLst>
          </p:cNvPr>
          <p:cNvSpPr>
            <a:spLocks noGrp="1"/>
          </p:cNvSpPr>
          <p:nvPr>
            <p:ph type="dt" sz="half" idx="10"/>
          </p:nvPr>
        </p:nvSpPr>
        <p:spPr/>
        <p:txBody>
          <a:bodyPr/>
          <a:lstStyle/>
          <a:p>
            <a:fld id="{B421180F-06BD-9F46-8D04-1582BC19F0DE}" type="datetimeFigureOut">
              <a:rPr lang="en-SA" smtClean="0"/>
              <a:t>12/03/2025</a:t>
            </a:fld>
            <a:endParaRPr lang="en-SA"/>
          </a:p>
        </p:txBody>
      </p:sp>
      <p:sp>
        <p:nvSpPr>
          <p:cNvPr id="4" name="Footer Placeholder 3">
            <a:extLst>
              <a:ext uri="{FF2B5EF4-FFF2-40B4-BE49-F238E27FC236}">
                <a16:creationId xmlns:a16="http://schemas.microsoft.com/office/drawing/2014/main" id="{CFD5FBFF-14A0-684D-B02D-95BD73F08F2E}"/>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AE0E7221-BBE8-4045-AB53-BD695301AF7E}"/>
              </a:ext>
            </a:extLst>
          </p:cNvPr>
          <p:cNvSpPr>
            <a:spLocks noGrp="1"/>
          </p:cNvSpPr>
          <p:nvPr>
            <p:ph type="sldNum" sz="quarter" idx="12"/>
          </p:nvPr>
        </p:nvSpPr>
        <p:spPr/>
        <p:txBody>
          <a:bodyPr/>
          <a:lstStyle/>
          <a:p>
            <a:fld id="{80604EA4-9738-7C45-B418-9670D4C8BA78}" type="slidenum">
              <a:rPr lang="en-SA" smtClean="0"/>
              <a:t>‹#›</a:t>
            </a:fld>
            <a:endParaRPr lang="en-SA"/>
          </a:p>
        </p:txBody>
      </p:sp>
      <p:sp>
        <p:nvSpPr>
          <p:cNvPr id="6" name="Rectangle 5">
            <a:extLst>
              <a:ext uri="{FF2B5EF4-FFF2-40B4-BE49-F238E27FC236}">
                <a16:creationId xmlns:a16="http://schemas.microsoft.com/office/drawing/2014/main" id="{EE77F0A3-27B4-5841-8BC3-B0D0E728D3CD}"/>
              </a:ext>
            </a:extLst>
          </p:cNvPr>
          <p:cNvSpPr/>
          <p:nvPr/>
        </p:nvSpPr>
        <p:spPr>
          <a:xfrm>
            <a:off x="261257" y="243840"/>
            <a:ext cx="5852160" cy="6477635"/>
          </a:xfrm>
          <a:prstGeom prst="rect">
            <a:avLst/>
          </a:prstGeom>
          <a:solidFill>
            <a:srgbClr val="A4E2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a:p>
        </p:txBody>
      </p:sp>
      <p:pic>
        <p:nvPicPr>
          <p:cNvPr id="12" name="Picture 11" descr="A picture containing icon&#10;&#10;Description automatically generated">
            <a:extLst>
              <a:ext uri="{FF2B5EF4-FFF2-40B4-BE49-F238E27FC236}">
                <a16:creationId xmlns:a16="http://schemas.microsoft.com/office/drawing/2014/main" id="{91E055E4-BAF7-C941-8A17-C0FAEE83FEB3}"/>
              </a:ext>
            </a:extLst>
          </p:cNvPr>
          <p:cNvPicPr>
            <a:picLocks noChangeAspect="1"/>
          </p:cNvPicPr>
          <p:nvPr/>
        </p:nvPicPr>
        <p:blipFill>
          <a:blip r:embed="rId2"/>
          <a:stretch>
            <a:fillRect/>
          </a:stretch>
        </p:blipFill>
        <p:spPr>
          <a:xfrm>
            <a:off x="0" y="66127"/>
            <a:ext cx="3048000" cy="4533900"/>
          </a:xfrm>
          <a:prstGeom prst="rect">
            <a:avLst/>
          </a:prstGeom>
        </p:spPr>
      </p:pic>
      <p:pic>
        <p:nvPicPr>
          <p:cNvPr id="13" name="Picture 12">
            <a:extLst>
              <a:ext uri="{FF2B5EF4-FFF2-40B4-BE49-F238E27FC236}">
                <a16:creationId xmlns:a16="http://schemas.microsoft.com/office/drawing/2014/main" id="{0BA0FA4D-DD94-D74F-A408-4695AA3000B9}"/>
              </a:ext>
            </a:extLst>
          </p:cNvPr>
          <p:cNvPicPr>
            <a:picLocks noChangeAspect="1"/>
          </p:cNvPicPr>
          <p:nvPr/>
        </p:nvPicPr>
        <p:blipFill>
          <a:blip r:embed="rId3"/>
          <a:stretch>
            <a:fillRect/>
          </a:stretch>
        </p:blipFill>
        <p:spPr>
          <a:xfrm>
            <a:off x="571966" y="549231"/>
            <a:ext cx="577813" cy="574770"/>
          </a:xfrm>
          <a:prstGeom prst="rect">
            <a:avLst/>
          </a:prstGeom>
        </p:spPr>
      </p:pic>
      <p:sp>
        <p:nvSpPr>
          <p:cNvPr id="14" name="Title 1">
            <a:extLst>
              <a:ext uri="{FF2B5EF4-FFF2-40B4-BE49-F238E27FC236}">
                <a16:creationId xmlns:a16="http://schemas.microsoft.com/office/drawing/2014/main" id="{7E86508C-6200-DF40-9763-0E231F207A70}"/>
              </a:ext>
            </a:extLst>
          </p:cNvPr>
          <p:cNvSpPr>
            <a:spLocks noGrp="1"/>
          </p:cNvSpPr>
          <p:nvPr>
            <p:ph type="title"/>
          </p:nvPr>
        </p:nvSpPr>
        <p:spPr>
          <a:xfrm>
            <a:off x="6357257" y="365125"/>
            <a:ext cx="4996543" cy="1325563"/>
          </a:xfrm>
        </p:spPr>
        <p:txBody>
          <a:bodyPr/>
          <a:lstStyle/>
          <a:p>
            <a:r>
              <a:rPr lang="en-US"/>
              <a:t>Click to edit Master title style</a:t>
            </a:r>
            <a:endParaRPr lang="en-SA" dirty="0"/>
          </a:p>
        </p:txBody>
      </p:sp>
      <p:sp>
        <p:nvSpPr>
          <p:cNvPr id="15" name="Text Placeholder 3">
            <a:extLst>
              <a:ext uri="{FF2B5EF4-FFF2-40B4-BE49-F238E27FC236}">
                <a16:creationId xmlns:a16="http://schemas.microsoft.com/office/drawing/2014/main" id="{3CE07833-7A24-AF4F-B9A3-4058BCA4CFC7}"/>
              </a:ext>
            </a:extLst>
          </p:cNvPr>
          <p:cNvSpPr>
            <a:spLocks noGrp="1"/>
          </p:cNvSpPr>
          <p:nvPr>
            <p:ph type="body" sz="half" idx="2"/>
          </p:nvPr>
        </p:nvSpPr>
        <p:spPr>
          <a:xfrm>
            <a:off x="6358845" y="2057400"/>
            <a:ext cx="499495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690188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jpe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5.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40"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36"/>
            </p:custDataLst>
            <p:extLst>
              <p:ext uri="{D42A27DB-BD31-4B8C-83A1-F6EECF244321}">
                <p14:modId xmlns:p14="http://schemas.microsoft.com/office/powerpoint/2010/main" val="1027514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395" imgH="396" progId="TCLayout.ActiveDocument.1">
                  <p:embed/>
                </p:oleObj>
              </mc:Choice>
              <mc:Fallback>
                <p:oleObj name="think-cell Slide" r:id="rId37" imgW="395" imgH="396" progId="TCLayout.ActiveDocument.1">
                  <p:embed/>
                  <p:pic>
                    <p:nvPicPr>
                      <p:cNvPr id="11" name="Object 10" hidden="1"/>
                      <p:cNvPicPr/>
                      <p:nvPr/>
                    </p:nvPicPr>
                    <p:blipFill>
                      <a:blip r:embed="rId38"/>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515D1D19-C284-8548-92CF-62F472F29A56}"/>
              </a:ext>
            </a:extLst>
          </p:cNvPr>
          <p:cNvPicPr>
            <a:picLocks noChangeAspect="1"/>
          </p:cNvPicPr>
          <p:nvPr/>
        </p:nvPicPr>
        <p:blipFill rotWithShape="1">
          <a:blip r:embed="rId39"/>
          <a:srcRect t="9907" b="9907"/>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A8A04151-7A28-4044-ACCF-CC9ED44CF7C7}"/>
              </a:ext>
            </a:extLst>
          </p:cNvPr>
          <p:cNvSpPr>
            <a:spLocks noGrp="1"/>
          </p:cNvSpPr>
          <p:nvPr>
            <p:ph type="title"/>
          </p:nvPr>
        </p:nvSpPr>
        <p:spPr>
          <a:xfrm>
            <a:off x="1540328" y="365125"/>
            <a:ext cx="4996543" cy="1325563"/>
          </a:xfrm>
          <a:prstGeom prst="rect">
            <a:avLst/>
          </a:prstGeom>
        </p:spPr>
        <p:txBody>
          <a:bodyPr vert="horz" lIns="91440" tIns="45720" rIns="91440" bIns="45720" rtlCol="0" anchor="ctr">
            <a:normAutofit/>
          </a:bodyPr>
          <a:lstStyle/>
          <a:p>
            <a:r>
              <a:rPr lang="en-US"/>
              <a:t>Click to edit Master title style</a:t>
            </a:r>
            <a:endParaRPr lang="en-SA" dirty="0"/>
          </a:p>
        </p:txBody>
      </p:sp>
      <p:sp>
        <p:nvSpPr>
          <p:cNvPr id="3" name="Text Placeholder 2">
            <a:extLst>
              <a:ext uri="{FF2B5EF4-FFF2-40B4-BE49-F238E27FC236}">
                <a16:creationId xmlns:a16="http://schemas.microsoft.com/office/drawing/2014/main" id="{203744E0-1ADF-8843-AA69-5D342BCA5802}"/>
              </a:ext>
            </a:extLst>
          </p:cNvPr>
          <p:cNvSpPr>
            <a:spLocks noGrp="1"/>
          </p:cNvSpPr>
          <p:nvPr>
            <p:ph type="body" idx="1"/>
          </p:nvPr>
        </p:nvSpPr>
        <p:spPr>
          <a:xfrm>
            <a:off x="1540328" y="1825625"/>
            <a:ext cx="4996543"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dirty="0"/>
          </a:p>
        </p:txBody>
      </p:sp>
      <p:sp>
        <p:nvSpPr>
          <p:cNvPr id="4" name="Date Placeholder 3">
            <a:extLst>
              <a:ext uri="{FF2B5EF4-FFF2-40B4-BE49-F238E27FC236}">
                <a16:creationId xmlns:a16="http://schemas.microsoft.com/office/drawing/2014/main" id="{3FAD7218-BB35-4D43-BD0C-82693D61D9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1180F-06BD-9F46-8D04-1582BC19F0DE}" type="datetimeFigureOut">
              <a:rPr lang="en-SA" smtClean="0"/>
              <a:t>12/03/2025</a:t>
            </a:fld>
            <a:endParaRPr lang="en-SA"/>
          </a:p>
        </p:txBody>
      </p:sp>
      <p:sp>
        <p:nvSpPr>
          <p:cNvPr id="5" name="Footer Placeholder 4">
            <a:extLst>
              <a:ext uri="{FF2B5EF4-FFF2-40B4-BE49-F238E27FC236}">
                <a16:creationId xmlns:a16="http://schemas.microsoft.com/office/drawing/2014/main" id="{73DF9944-3687-3D43-818D-AF59DD76C4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A"/>
          </a:p>
        </p:txBody>
      </p:sp>
      <p:sp>
        <p:nvSpPr>
          <p:cNvPr id="6" name="Slide Number Placeholder 5">
            <a:extLst>
              <a:ext uri="{FF2B5EF4-FFF2-40B4-BE49-F238E27FC236}">
                <a16:creationId xmlns:a16="http://schemas.microsoft.com/office/drawing/2014/main" id="{CC4C1735-0A48-9849-800A-994A8E860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604EA4-9738-7C45-B418-9670D4C8BA78}" type="slidenum">
              <a:rPr lang="en-SA" smtClean="0"/>
              <a:t>‹#›</a:t>
            </a:fld>
            <a:endParaRPr lang="en-SA"/>
          </a:p>
        </p:txBody>
      </p:sp>
      <p:pic>
        <p:nvPicPr>
          <p:cNvPr id="8" name="Picture 7">
            <a:extLst>
              <a:ext uri="{FF2B5EF4-FFF2-40B4-BE49-F238E27FC236}">
                <a16:creationId xmlns:a16="http://schemas.microsoft.com/office/drawing/2014/main" id="{C40FE4FC-6414-914E-B30B-EDF7157C2BC4}"/>
              </a:ext>
            </a:extLst>
          </p:cNvPr>
          <p:cNvPicPr>
            <a:picLocks noChangeAspect="1"/>
          </p:cNvPicPr>
          <p:nvPr/>
        </p:nvPicPr>
        <p:blipFill>
          <a:blip r:embed="rId40"/>
          <a:stretch>
            <a:fillRect/>
          </a:stretch>
        </p:blipFill>
        <p:spPr>
          <a:xfrm>
            <a:off x="553570" y="542071"/>
            <a:ext cx="656882" cy="641640"/>
          </a:xfrm>
          <a:prstGeom prst="rect">
            <a:avLst/>
          </a:prstGeom>
        </p:spPr>
      </p:pic>
      <p:pic>
        <p:nvPicPr>
          <p:cNvPr id="9" name="Picture 8">
            <a:extLst>
              <a:ext uri="{FF2B5EF4-FFF2-40B4-BE49-F238E27FC236}">
                <a16:creationId xmlns:a16="http://schemas.microsoft.com/office/drawing/2014/main" id="{0E687278-E8AE-3646-9508-8672970575B2}"/>
              </a:ext>
            </a:extLst>
          </p:cNvPr>
          <p:cNvPicPr>
            <a:picLocks noChangeAspect="1"/>
          </p:cNvPicPr>
          <p:nvPr/>
        </p:nvPicPr>
        <p:blipFill>
          <a:blip r:embed="rId41"/>
          <a:stretch>
            <a:fillRect/>
          </a:stretch>
        </p:blipFill>
        <p:spPr>
          <a:xfrm>
            <a:off x="577358" y="542072"/>
            <a:ext cx="592331" cy="592331"/>
          </a:xfrm>
          <a:prstGeom prst="rect">
            <a:avLst/>
          </a:prstGeom>
        </p:spPr>
      </p:pic>
      <p:pic>
        <p:nvPicPr>
          <p:cNvPr id="13" name="Picture 12">
            <a:extLst>
              <a:ext uri="{FF2B5EF4-FFF2-40B4-BE49-F238E27FC236}">
                <a16:creationId xmlns:a16="http://schemas.microsoft.com/office/drawing/2014/main" id="{7467E286-CE07-6E4F-9DA2-DB859DD3CEC3}"/>
              </a:ext>
            </a:extLst>
          </p:cNvPr>
          <p:cNvPicPr>
            <a:picLocks noChangeAspect="1"/>
          </p:cNvPicPr>
          <p:nvPr/>
        </p:nvPicPr>
        <p:blipFill>
          <a:blip r:embed="rId40"/>
          <a:stretch>
            <a:fillRect/>
          </a:stretch>
        </p:blipFill>
        <p:spPr>
          <a:xfrm>
            <a:off x="512807" y="489588"/>
            <a:ext cx="656882" cy="641640"/>
          </a:xfrm>
          <a:prstGeom prst="rect">
            <a:avLst/>
          </a:prstGeom>
        </p:spPr>
      </p:pic>
      <p:pic>
        <p:nvPicPr>
          <p:cNvPr id="15" name="Picture 14"/>
          <p:cNvPicPr>
            <a:picLocks noChangeAspect="1"/>
          </p:cNvPicPr>
          <p:nvPr/>
        </p:nvPicPr>
        <p:blipFill rotWithShape="1">
          <a:blip r:embed="rId42">
            <a:extLst>
              <a:ext uri="{28A0092B-C50C-407E-A947-70E740481C1C}">
                <a14:useLocalDpi xmlns:a14="http://schemas.microsoft.com/office/drawing/2010/main" val="0"/>
              </a:ext>
            </a:extLst>
          </a:blip>
          <a:srcRect l="16849" t="13942" r="16849" b="13942"/>
          <a:stretch/>
        </p:blipFill>
        <p:spPr>
          <a:xfrm>
            <a:off x="729758" y="694472"/>
            <a:ext cx="592331" cy="592331"/>
          </a:xfrm>
          <a:prstGeom prst="rect">
            <a:avLst/>
          </a:prstGeom>
        </p:spPr>
      </p:pic>
    </p:spTree>
    <p:extLst>
      <p:ext uri="{BB962C8B-B14F-4D97-AF65-F5344CB8AC3E}">
        <p14:creationId xmlns:p14="http://schemas.microsoft.com/office/powerpoint/2010/main" val="1615936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4400" kern="1200">
          <a:solidFill>
            <a:schemeClr val="tx1"/>
          </a:solidFill>
          <a:latin typeface="Adelle EB" panose="0200050300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4.emf"/><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 Id="rId1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9.xml"/><Relationship Id="rId1" Type="http://schemas.openxmlformats.org/officeDocument/2006/relationships/tags" Target="../tags/tag7.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BC0F301-15E2-4357-90E7-0D1829B32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1BC0F301-15E2-4357-90E7-0D1829B32D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66CC9AD-FA75-4DE1-935C-0E16565500CD}"/>
              </a:ext>
            </a:extLst>
          </p:cNvPr>
          <p:cNvSpPr>
            <a:spLocks noGrp="1"/>
          </p:cNvSpPr>
          <p:nvPr>
            <p:ph type="ctrTitle"/>
          </p:nvPr>
        </p:nvSpPr>
        <p:spPr>
          <a:xfrm>
            <a:off x="592864" y="3082729"/>
            <a:ext cx="7932571" cy="2192998"/>
          </a:xfrm>
        </p:spPr>
        <p:txBody>
          <a:bodyPr vert="horz">
            <a:normAutofit/>
          </a:bodyPr>
          <a:lstStyle/>
          <a:p>
            <a:pPr rtl="1"/>
            <a:r>
              <a:rPr lang="en-US" sz="5300" b="1" dirty="0">
                <a:latin typeface="Adelle Rg" panose="02000503060000020004" pitchFamily="50" charset="0"/>
                <a:cs typeface="Dubai" panose="020B0503030403030204" pitchFamily="34" charset="-78"/>
              </a:rPr>
              <a:t>Clinical Codes </a:t>
            </a:r>
            <a:br>
              <a:rPr lang="en-US" sz="5300" b="1" dirty="0">
                <a:latin typeface="Adelle Rg" panose="02000503060000020004" pitchFamily="50" charset="0"/>
                <a:cs typeface="Dubai" panose="020B0503030403030204" pitchFamily="34" charset="-78"/>
              </a:rPr>
            </a:br>
            <a:r>
              <a:rPr lang="en-US" sz="5300" b="1" dirty="0">
                <a:latin typeface="Adelle Rg" panose="02000503060000020004" pitchFamily="50" charset="0"/>
                <a:cs typeface="Dubai" panose="020B0503030403030204" pitchFamily="34" charset="-78"/>
              </a:rPr>
              <a:t>Used in nphies</a:t>
            </a:r>
            <a:endParaRPr lang="en-GB" sz="6000" dirty="0">
              <a:latin typeface="Adelle Rg" panose="02000503060000020004" pitchFamily="50" charset="0"/>
              <a:cs typeface="Dubai" panose="020B0503030403030204" pitchFamily="34" charset="-78"/>
            </a:endParaRPr>
          </a:p>
        </p:txBody>
      </p:sp>
    </p:spTree>
    <p:extLst>
      <p:ext uri="{BB962C8B-B14F-4D97-AF65-F5344CB8AC3E}">
        <p14:creationId xmlns:p14="http://schemas.microsoft.com/office/powerpoint/2010/main" val="3859664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 0" descr="preencoded.png">
            <a:extLst>
              <a:ext uri="{FF2B5EF4-FFF2-40B4-BE49-F238E27FC236}">
                <a16:creationId xmlns:a16="http://schemas.microsoft.com/office/drawing/2014/main" id="{F3F76C64-A4C1-91AD-92EA-67B5AF67BE53}"/>
              </a:ext>
            </a:extLst>
          </p:cNvPr>
          <p:cNvPicPr>
            <a:picLocks noChangeAspect="1"/>
          </p:cNvPicPr>
          <p:nvPr/>
        </p:nvPicPr>
        <p:blipFill>
          <a:blip r:embed="rId2">
            <a:alphaModFix amt="70000"/>
          </a:blip>
          <a:srcRect l="54857"/>
          <a:stretch/>
        </p:blipFill>
        <p:spPr>
          <a:xfrm rot="16200000">
            <a:off x="4168649" y="-1492987"/>
            <a:ext cx="3854708" cy="12192000"/>
          </a:xfrm>
          <a:prstGeom prst="rect">
            <a:avLst/>
          </a:prstGeom>
        </p:spPr>
      </p:pic>
      <p:sp>
        <p:nvSpPr>
          <p:cNvPr id="51" name="Shape 2">
            <a:extLst>
              <a:ext uri="{FF2B5EF4-FFF2-40B4-BE49-F238E27FC236}">
                <a16:creationId xmlns:a16="http://schemas.microsoft.com/office/drawing/2014/main" id="{4B6C564E-E404-2D87-6F4A-12EC34CC0337}"/>
              </a:ext>
            </a:extLst>
          </p:cNvPr>
          <p:cNvSpPr/>
          <p:nvPr/>
        </p:nvSpPr>
        <p:spPr>
          <a:xfrm>
            <a:off x="1" y="1536767"/>
            <a:ext cx="12192000" cy="977854"/>
          </a:xfrm>
          <a:prstGeom prst="roundRect">
            <a:avLst>
              <a:gd name="adj" fmla="val 4268"/>
            </a:avLst>
          </a:prstGeom>
          <a:solidFill>
            <a:schemeClr val="bg1">
              <a:lumMod val="95000"/>
            </a:schemeClr>
          </a:solidFill>
          <a:ln w="7620">
            <a:noFill/>
            <a:prstDash val="solid"/>
          </a:ln>
        </p:spPr>
        <p:txBody>
          <a:bodyPr/>
          <a:lstStyle/>
          <a:p>
            <a:endParaRPr lang="en-SA" sz="1500"/>
          </a:p>
        </p:txBody>
      </p:sp>
      <p:sp>
        <p:nvSpPr>
          <p:cNvPr id="4" name="Text 0">
            <a:extLst>
              <a:ext uri="{FF2B5EF4-FFF2-40B4-BE49-F238E27FC236}">
                <a16:creationId xmlns:a16="http://schemas.microsoft.com/office/drawing/2014/main" id="{292285F6-DE89-053A-44D8-222DD1AAC98D}"/>
              </a:ext>
            </a:extLst>
          </p:cNvPr>
          <p:cNvSpPr/>
          <p:nvPr/>
        </p:nvSpPr>
        <p:spPr>
          <a:xfrm>
            <a:off x="1705987" y="2663881"/>
            <a:ext cx="8372078" cy="401638"/>
          </a:xfrm>
          <a:prstGeom prst="rect">
            <a:avLst/>
          </a:prstGeom>
          <a:noFill/>
          <a:ln/>
        </p:spPr>
        <p:txBody>
          <a:bodyPr wrap="none" lIns="0" tIns="0" rIns="0" bIns="0" rtlCol="0" anchor="t"/>
          <a:lstStyle/>
          <a:p>
            <a:pPr>
              <a:lnSpc>
                <a:spcPts val="3125"/>
              </a:lnSpc>
            </a:pPr>
            <a:endParaRPr lang="en-US" sz="2800" dirty="0"/>
          </a:p>
        </p:txBody>
      </p:sp>
      <p:sp>
        <p:nvSpPr>
          <p:cNvPr id="5" name="Text 1">
            <a:extLst>
              <a:ext uri="{FF2B5EF4-FFF2-40B4-BE49-F238E27FC236}">
                <a16:creationId xmlns:a16="http://schemas.microsoft.com/office/drawing/2014/main" id="{95A2D6F3-BB3A-6CA6-62FD-BA149CDCC8F5}"/>
              </a:ext>
            </a:extLst>
          </p:cNvPr>
          <p:cNvSpPr/>
          <p:nvPr/>
        </p:nvSpPr>
        <p:spPr>
          <a:xfrm>
            <a:off x="1216205" y="1726029"/>
            <a:ext cx="9867657" cy="513953"/>
          </a:xfrm>
          <a:prstGeom prst="rect">
            <a:avLst/>
          </a:prstGeom>
          <a:noFill/>
          <a:ln/>
        </p:spPr>
        <p:txBody>
          <a:bodyPr wrap="square" lIns="0" tIns="0" rIns="0" bIns="0" rtlCol="0" anchor="t"/>
          <a:lstStyle/>
          <a:p>
            <a:r>
              <a:rPr lang="en-US" sz="2000" dirty="0" err="1">
                <a:solidFill>
                  <a:srgbClr val="272525"/>
                </a:solidFill>
                <a:latin typeface="+mj-lt"/>
                <a:ea typeface="Montserrat" pitchFamily="34" charset="-122"/>
                <a:cs typeface="Montserrat" pitchFamily="34" charset="-120"/>
              </a:rPr>
              <a:t>nphies</a:t>
            </a:r>
            <a:r>
              <a:rPr lang="en-US" sz="2000" dirty="0">
                <a:solidFill>
                  <a:srgbClr val="272525"/>
                </a:solidFill>
                <a:latin typeface="+mj-lt"/>
                <a:ea typeface="Montserrat" pitchFamily="34" charset="-122"/>
                <a:cs typeface="Montserrat" pitchFamily="34" charset="-120"/>
              </a:rPr>
              <a:t> leverages a comprehensive suite of international and Saudi clinical standards from various renowned sources to ensure accurate and efficient health information exchange.</a:t>
            </a:r>
            <a:endParaRPr lang="en-US" sz="2000" dirty="0">
              <a:latin typeface="+mj-lt"/>
            </a:endParaRPr>
          </a:p>
        </p:txBody>
      </p:sp>
      <p:grpSp>
        <p:nvGrpSpPr>
          <p:cNvPr id="48" name="Group 47">
            <a:extLst>
              <a:ext uri="{FF2B5EF4-FFF2-40B4-BE49-F238E27FC236}">
                <a16:creationId xmlns:a16="http://schemas.microsoft.com/office/drawing/2014/main" id="{E51F544E-2F8B-49A4-10F4-ECF9E1125DE0}"/>
              </a:ext>
            </a:extLst>
          </p:cNvPr>
          <p:cNvGrpSpPr/>
          <p:nvPr/>
        </p:nvGrpSpPr>
        <p:grpSpPr>
          <a:xfrm>
            <a:off x="463790" y="3079932"/>
            <a:ext cx="3676551" cy="3010249"/>
            <a:chOff x="154009" y="3767237"/>
            <a:chExt cx="3676551" cy="3010249"/>
          </a:xfrm>
        </p:grpSpPr>
        <p:sp>
          <p:nvSpPr>
            <p:cNvPr id="6" name="Shape 2">
              <a:extLst>
                <a:ext uri="{FF2B5EF4-FFF2-40B4-BE49-F238E27FC236}">
                  <a16:creationId xmlns:a16="http://schemas.microsoft.com/office/drawing/2014/main" id="{99E1300A-5AF4-1E63-1D6B-F8F40778E7B4}"/>
                </a:ext>
              </a:extLst>
            </p:cNvPr>
            <p:cNvSpPr/>
            <p:nvPr/>
          </p:nvSpPr>
          <p:spPr>
            <a:xfrm>
              <a:off x="314644" y="3947914"/>
              <a:ext cx="3515916" cy="2829572"/>
            </a:xfrm>
            <a:prstGeom prst="roundRect">
              <a:avLst>
                <a:gd name="adj" fmla="val 4268"/>
              </a:avLst>
            </a:prstGeom>
            <a:solidFill>
              <a:schemeClr val="accent3">
                <a:lumMod val="20000"/>
                <a:lumOff val="80000"/>
              </a:schemeClr>
            </a:solidFill>
            <a:ln w="7620">
              <a:noFill/>
              <a:prstDash val="solid"/>
            </a:ln>
            <a:effectLst>
              <a:outerShdw blurRad="50800" dist="38100" dir="2700000" algn="tl" rotWithShape="0">
                <a:prstClr val="black">
                  <a:alpha val="40000"/>
                </a:prstClr>
              </a:outerShdw>
            </a:effectLst>
          </p:spPr>
          <p:txBody>
            <a:bodyPr/>
            <a:lstStyle/>
            <a:p>
              <a:endParaRPr lang="en-SA" sz="1500" dirty="0"/>
            </a:p>
          </p:txBody>
        </p:sp>
        <p:grpSp>
          <p:nvGrpSpPr>
            <p:cNvPr id="42" name="Group 41">
              <a:extLst>
                <a:ext uri="{FF2B5EF4-FFF2-40B4-BE49-F238E27FC236}">
                  <a16:creationId xmlns:a16="http://schemas.microsoft.com/office/drawing/2014/main" id="{AE0A38AA-6F18-71FA-28C0-3E79EA0422B2}"/>
                </a:ext>
              </a:extLst>
            </p:cNvPr>
            <p:cNvGrpSpPr/>
            <p:nvPr/>
          </p:nvGrpSpPr>
          <p:grpSpPr>
            <a:xfrm>
              <a:off x="154009" y="3767237"/>
              <a:ext cx="809625" cy="829667"/>
              <a:chOff x="828477" y="4114899"/>
              <a:chExt cx="482005" cy="482005"/>
            </a:xfrm>
          </p:grpSpPr>
          <p:sp>
            <p:nvSpPr>
              <p:cNvPr id="7" name="Shape 3">
                <a:extLst>
                  <a:ext uri="{FF2B5EF4-FFF2-40B4-BE49-F238E27FC236}">
                    <a16:creationId xmlns:a16="http://schemas.microsoft.com/office/drawing/2014/main" id="{E8AA9C97-B78E-2767-30AF-7BBC94BCE4E0}"/>
                  </a:ext>
                </a:extLst>
              </p:cNvPr>
              <p:cNvSpPr/>
              <p:nvPr/>
            </p:nvSpPr>
            <p:spPr>
              <a:xfrm>
                <a:off x="828477" y="4114899"/>
                <a:ext cx="482005" cy="482005"/>
              </a:xfrm>
              <a:prstGeom prst="roundRect">
                <a:avLst>
                  <a:gd name="adj" fmla="val 15807384"/>
                </a:avLst>
              </a:prstGeom>
              <a:solidFill>
                <a:srgbClr val="7F4FCC"/>
              </a:solidFill>
              <a:ln/>
              <a:effectLst>
                <a:outerShdw blurRad="50800" dist="38100" dir="2700000" algn="tl" rotWithShape="0">
                  <a:prstClr val="black">
                    <a:alpha val="40000"/>
                  </a:prstClr>
                </a:outerShdw>
              </a:effectLst>
            </p:spPr>
            <p:txBody>
              <a:bodyPr/>
              <a:lstStyle/>
              <a:p>
                <a:endParaRPr lang="en-SA" sz="1500" dirty="0"/>
              </a:p>
            </p:txBody>
          </p:sp>
          <p:pic>
            <p:nvPicPr>
              <p:cNvPr id="8" name="Image 1" descr="preencoded.png">
                <a:extLst>
                  <a:ext uri="{FF2B5EF4-FFF2-40B4-BE49-F238E27FC236}">
                    <a16:creationId xmlns:a16="http://schemas.microsoft.com/office/drawing/2014/main" id="{44D3176E-D8FB-5A9E-6E4B-74003DCD57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033" y="4247456"/>
                <a:ext cx="216893" cy="216893"/>
              </a:xfrm>
              <a:prstGeom prst="rect">
                <a:avLst/>
              </a:prstGeom>
            </p:spPr>
          </p:pic>
        </p:grpSp>
        <p:sp>
          <p:nvSpPr>
            <p:cNvPr id="9" name="Text 4">
              <a:extLst>
                <a:ext uri="{FF2B5EF4-FFF2-40B4-BE49-F238E27FC236}">
                  <a16:creationId xmlns:a16="http://schemas.microsoft.com/office/drawing/2014/main" id="{06EAFAE7-2F0B-17ED-EF36-50FCBC20615B}"/>
                </a:ext>
              </a:extLst>
            </p:cNvPr>
            <p:cNvSpPr/>
            <p:nvPr/>
          </p:nvSpPr>
          <p:spPr>
            <a:xfrm>
              <a:off x="481629" y="4700389"/>
              <a:ext cx="2385616" cy="251023"/>
            </a:xfrm>
            <a:prstGeom prst="rect">
              <a:avLst/>
            </a:prstGeom>
            <a:noFill/>
            <a:ln/>
          </p:spPr>
          <p:txBody>
            <a:bodyPr wrap="none" lIns="0" tIns="0" rIns="0" bIns="0" rtlCol="0" anchor="t"/>
            <a:lstStyle/>
            <a:p>
              <a:pPr>
                <a:lnSpc>
                  <a:spcPts val="1958"/>
                </a:lnSpc>
              </a:pPr>
              <a:r>
                <a:rPr lang="en-US" b="1" dirty="0">
                  <a:solidFill>
                    <a:srgbClr val="272525"/>
                  </a:solidFill>
                  <a:ea typeface="Barlow Bold" pitchFamily="34" charset="-122"/>
                  <a:cs typeface="Barlow Bold" pitchFamily="34" charset="-120"/>
                </a:rPr>
                <a:t>Diagnosis &amp; Disease Codes</a:t>
              </a:r>
              <a:endParaRPr lang="en-US" dirty="0"/>
            </a:p>
          </p:txBody>
        </p:sp>
        <p:sp>
          <p:nvSpPr>
            <p:cNvPr id="10" name="Text 5">
              <a:extLst>
                <a:ext uri="{FF2B5EF4-FFF2-40B4-BE49-F238E27FC236}">
                  <a16:creationId xmlns:a16="http://schemas.microsoft.com/office/drawing/2014/main" id="{46159A8B-42E0-77C6-2404-AACD7E5B232A}"/>
                </a:ext>
              </a:extLst>
            </p:cNvPr>
            <p:cNvSpPr/>
            <p:nvPr/>
          </p:nvSpPr>
          <p:spPr>
            <a:xfrm>
              <a:off x="481629" y="5047754"/>
              <a:ext cx="3181945" cy="256977"/>
            </a:xfrm>
            <a:prstGeom prst="rect">
              <a:avLst/>
            </a:prstGeom>
            <a:noFill/>
            <a:ln/>
          </p:spPr>
          <p:txBody>
            <a:bodyPr wrap="none" lIns="0" tIns="0" rIns="0" bIns="0" rtlCol="0" anchor="t"/>
            <a:lstStyle/>
            <a:p>
              <a:pPr>
                <a:lnSpc>
                  <a:spcPts val="2000"/>
                </a:lnSpc>
              </a:pPr>
              <a:r>
                <a:rPr lang="en-US" sz="1600" dirty="0">
                  <a:solidFill>
                    <a:srgbClr val="272525"/>
                  </a:solidFill>
                  <a:latin typeface="+mj-lt"/>
                  <a:ea typeface="Montserrat" pitchFamily="34" charset="-122"/>
                  <a:cs typeface="Montserrat" pitchFamily="34" charset="-120"/>
                </a:rPr>
                <a:t>Classifying health conditions.</a:t>
              </a:r>
              <a:endParaRPr lang="en-US" sz="1600" dirty="0">
                <a:latin typeface="+mj-lt"/>
              </a:endParaRPr>
            </a:p>
          </p:txBody>
        </p:sp>
        <p:sp>
          <p:nvSpPr>
            <p:cNvPr id="31" name="Shape 2">
              <a:extLst>
                <a:ext uri="{FF2B5EF4-FFF2-40B4-BE49-F238E27FC236}">
                  <a16:creationId xmlns:a16="http://schemas.microsoft.com/office/drawing/2014/main" id="{6260E3C3-FAF2-68D2-39E0-4814F4D7249F}"/>
                </a:ext>
              </a:extLst>
            </p:cNvPr>
            <p:cNvSpPr/>
            <p:nvPr/>
          </p:nvSpPr>
          <p:spPr>
            <a:xfrm>
              <a:off x="405626" y="5393729"/>
              <a:ext cx="3323435" cy="1308547"/>
            </a:xfrm>
            <a:prstGeom prst="roundRect">
              <a:avLst>
                <a:gd name="adj" fmla="val 4268"/>
              </a:avLst>
            </a:prstGeom>
            <a:solidFill>
              <a:schemeClr val="bg1"/>
            </a:solidFill>
            <a:ln w="7620">
              <a:noFill/>
              <a:prstDash val="solid"/>
            </a:ln>
          </p:spPr>
          <p:txBody>
            <a:bodyPr/>
            <a:lstStyle/>
            <a:p>
              <a:endParaRPr lang="en-SA" sz="1500"/>
            </a:p>
          </p:txBody>
        </p:sp>
        <p:pic>
          <p:nvPicPr>
            <p:cNvPr id="32" name="Picture 31">
              <a:extLst>
                <a:ext uri="{FF2B5EF4-FFF2-40B4-BE49-F238E27FC236}">
                  <a16:creationId xmlns:a16="http://schemas.microsoft.com/office/drawing/2014/main" id="{651ABBA9-0663-3FCB-1327-0BC3796CF6D9}"/>
                </a:ext>
              </a:extLst>
            </p:cNvPr>
            <p:cNvPicPr>
              <a:picLocks noChangeAspect="1"/>
            </p:cNvPicPr>
            <p:nvPr/>
          </p:nvPicPr>
          <p:blipFill>
            <a:blip r:embed="rId5"/>
            <a:srcRect r="-652" b="41095"/>
            <a:stretch/>
          </p:blipFill>
          <p:spPr>
            <a:xfrm>
              <a:off x="788939" y="5655579"/>
              <a:ext cx="1022624" cy="897722"/>
            </a:xfrm>
            <a:prstGeom prst="rect">
              <a:avLst/>
            </a:prstGeom>
          </p:spPr>
        </p:pic>
        <p:pic>
          <p:nvPicPr>
            <p:cNvPr id="33" name="Picture 32">
              <a:extLst>
                <a:ext uri="{FF2B5EF4-FFF2-40B4-BE49-F238E27FC236}">
                  <a16:creationId xmlns:a16="http://schemas.microsoft.com/office/drawing/2014/main" id="{F4ECEF3A-FAC7-C925-0317-05D4803749FC}"/>
                </a:ext>
              </a:extLst>
            </p:cNvPr>
            <p:cNvPicPr>
              <a:picLocks noChangeAspect="1"/>
            </p:cNvPicPr>
            <p:nvPr/>
          </p:nvPicPr>
          <p:blipFill>
            <a:blip r:embed="rId6"/>
            <a:stretch>
              <a:fillRect/>
            </a:stretch>
          </p:blipFill>
          <p:spPr>
            <a:xfrm>
              <a:off x="1710057" y="6229086"/>
              <a:ext cx="1385837" cy="301521"/>
            </a:xfrm>
            <a:prstGeom prst="rect">
              <a:avLst/>
            </a:prstGeom>
          </p:spPr>
        </p:pic>
        <p:pic>
          <p:nvPicPr>
            <p:cNvPr id="34" name="Picture 33">
              <a:extLst>
                <a:ext uri="{FF2B5EF4-FFF2-40B4-BE49-F238E27FC236}">
                  <a16:creationId xmlns:a16="http://schemas.microsoft.com/office/drawing/2014/main" id="{05A50287-D1FD-12AE-30AD-16F82E375034}"/>
                </a:ext>
              </a:extLst>
            </p:cNvPr>
            <p:cNvPicPr>
              <a:picLocks noChangeAspect="1"/>
            </p:cNvPicPr>
            <p:nvPr/>
          </p:nvPicPr>
          <p:blipFill>
            <a:blip r:embed="rId7"/>
            <a:stretch>
              <a:fillRect/>
            </a:stretch>
          </p:blipFill>
          <p:spPr>
            <a:xfrm>
              <a:off x="1707870" y="5697133"/>
              <a:ext cx="1388024" cy="450932"/>
            </a:xfrm>
            <a:prstGeom prst="rect">
              <a:avLst/>
            </a:prstGeom>
          </p:spPr>
        </p:pic>
      </p:grpSp>
      <p:grpSp>
        <p:nvGrpSpPr>
          <p:cNvPr id="47" name="Group 46">
            <a:extLst>
              <a:ext uri="{FF2B5EF4-FFF2-40B4-BE49-F238E27FC236}">
                <a16:creationId xmlns:a16="http://schemas.microsoft.com/office/drawing/2014/main" id="{A5F4AEEB-5E7B-2C61-6902-04EB7E661FBA}"/>
              </a:ext>
            </a:extLst>
          </p:cNvPr>
          <p:cNvGrpSpPr/>
          <p:nvPr/>
        </p:nvGrpSpPr>
        <p:grpSpPr>
          <a:xfrm>
            <a:off x="4234558" y="3065519"/>
            <a:ext cx="3676551" cy="3010249"/>
            <a:chOff x="4177408" y="3767237"/>
            <a:chExt cx="3676551" cy="3010249"/>
          </a:xfrm>
        </p:grpSpPr>
        <p:sp>
          <p:nvSpPr>
            <p:cNvPr id="11" name="Shape 6">
              <a:extLst>
                <a:ext uri="{FF2B5EF4-FFF2-40B4-BE49-F238E27FC236}">
                  <a16:creationId xmlns:a16="http://schemas.microsoft.com/office/drawing/2014/main" id="{D71AAEC2-61C9-C545-820D-0B261D302E19}"/>
                </a:ext>
              </a:extLst>
            </p:cNvPr>
            <p:cNvSpPr/>
            <p:nvPr/>
          </p:nvSpPr>
          <p:spPr>
            <a:xfrm>
              <a:off x="4338043" y="3947914"/>
              <a:ext cx="3515916" cy="2829572"/>
            </a:xfrm>
            <a:prstGeom prst="roundRect">
              <a:avLst>
                <a:gd name="adj" fmla="val 4268"/>
              </a:avLst>
            </a:prstGeom>
            <a:solidFill>
              <a:schemeClr val="accent6">
                <a:lumMod val="20000"/>
                <a:lumOff val="80000"/>
              </a:schemeClr>
            </a:solidFill>
            <a:ln w="7620">
              <a:noFill/>
              <a:prstDash val="solid"/>
            </a:ln>
            <a:effectLst>
              <a:outerShdw blurRad="50800" dist="38100" dir="2700000" algn="tl" rotWithShape="0">
                <a:prstClr val="black">
                  <a:alpha val="40000"/>
                </a:prstClr>
              </a:outerShdw>
            </a:effectLst>
          </p:spPr>
          <p:txBody>
            <a:bodyPr/>
            <a:lstStyle/>
            <a:p>
              <a:endParaRPr lang="en-SA" sz="1500" dirty="0"/>
            </a:p>
          </p:txBody>
        </p:sp>
        <p:grpSp>
          <p:nvGrpSpPr>
            <p:cNvPr id="43" name="Group 42">
              <a:extLst>
                <a:ext uri="{FF2B5EF4-FFF2-40B4-BE49-F238E27FC236}">
                  <a16:creationId xmlns:a16="http://schemas.microsoft.com/office/drawing/2014/main" id="{BBAE0309-02D0-CEF5-B540-FD632BDB045F}"/>
                </a:ext>
              </a:extLst>
            </p:cNvPr>
            <p:cNvGrpSpPr/>
            <p:nvPr/>
          </p:nvGrpSpPr>
          <p:grpSpPr>
            <a:xfrm>
              <a:off x="4177408" y="3767237"/>
              <a:ext cx="809625" cy="829667"/>
              <a:chOff x="4505028" y="4114899"/>
              <a:chExt cx="482005" cy="482005"/>
            </a:xfrm>
          </p:grpSpPr>
          <p:sp>
            <p:nvSpPr>
              <p:cNvPr id="12" name="Shape 7">
                <a:extLst>
                  <a:ext uri="{FF2B5EF4-FFF2-40B4-BE49-F238E27FC236}">
                    <a16:creationId xmlns:a16="http://schemas.microsoft.com/office/drawing/2014/main" id="{0050B27E-AAC4-A162-73E6-67E7D159F488}"/>
                  </a:ext>
                </a:extLst>
              </p:cNvPr>
              <p:cNvSpPr/>
              <p:nvPr/>
            </p:nvSpPr>
            <p:spPr>
              <a:xfrm>
                <a:off x="4505028" y="4114899"/>
                <a:ext cx="482005" cy="482005"/>
              </a:xfrm>
              <a:prstGeom prst="roundRect">
                <a:avLst>
                  <a:gd name="adj" fmla="val 15807384"/>
                </a:avLst>
              </a:prstGeom>
              <a:solidFill>
                <a:schemeClr val="accent6"/>
              </a:solidFill>
              <a:ln/>
              <a:effectLst>
                <a:outerShdw blurRad="50800" dist="38100" dir="2700000" algn="tl" rotWithShape="0">
                  <a:prstClr val="black">
                    <a:alpha val="40000"/>
                  </a:prstClr>
                </a:outerShdw>
              </a:effectLst>
            </p:spPr>
            <p:txBody>
              <a:bodyPr/>
              <a:lstStyle/>
              <a:p>
                <a:endParaRPr lang="en-SA" sz="1500" dirty="0"/>
              </a:p>
            </p:txBody>
          </p:sp>
          <p:pic>
            <p:nvPicPr>
              <p:cNvPr id="13" name="Image 2" descr="preencoded.png">
                <a:extLst>
                  <a:ext uri="{FF2B5EF4-FFF2-40B4-BE49-F238E27FC236}">
                    <a16:creationId xmlns:a16="http://schemas.microsoft.com/office/drawing/2014/main" id="{EBEE62CD-77E5-A21D-4C2A-9E2E266577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584" y="4247456"/>
                <a:ext cx="216893" cy="216893"/>
              </a:xfrm>
              <a:prstGeom prst="rect">
                <a:avLst/>
              </a:prstGeom>
            </p:spPr>
          </p:pic>
        </p:grpSp>
        <p:sp>
          <p:nvSpPr>
            <p:cNvPr id="14" name="Text 8">
              <a:extLst>
                <a:ext uri="{FF2B5EF4-FFF2-40B4-BE49-F238E27FC236}">
                  <a16:creationId xmlns:a16="http://schemas.microsoft.com/office/drawing/2014/main" id="{DD8E4422-773D-DABE-B344-9C68501FA269}"/>
                </a:ext>
              </a:extLst>
            </p:cNvPr>
            <p:cNvSpPr/>
            <p:nvPr/>
          </p:nvSpPr>
          <p:spPr>
            <a:xfrm>
              <a:off x="4505027" y="4700389"/>
              <a:ext cx="2008287" cy="251023"/>
            </a:xfrm>
            <a:prstGeom prst="rect">
              <a:avLst/>
            </a:prstGeom>
            <a:noFill/>
            <a:ln/>
          </p:spPr>
          <p:txBody>
            <a:bodyPr wrap="none" lIns="0" tIns="0" rIns="0" bIns="0" rtlCol="0" anchor="t"/>
            <a:lstStyle/>
            <a:p>
              <a:pPr>
                <a:lnSpc>
                  <a:spcPts val="1958"/>
                </a:lnSpc>
              </a:pPr>
              <a:r>
                <a:rPr lang="en-US" b="1" dirty="0">
                  <a:solidFill>
                    <a:srgbClr val="272525"/>
                  </a:solidFill>
                  <a:ea typeface="Barlow Bold" pitchFamily="34" charset="-122"/>
                  <a:cs typeface="Barlow Bold" pitchFamily="34" charset="-120"/>
                </a:rPr>
                <a:t>Reporting Codes</a:t>
              </a:r>
              <a:endParaRPr lang="en-US" dirty="0"/>
            </a:p>
          </p:txBody>
        </p:sp>
        <p:sp>
          <p:nvSpPr>
            <p:cNvPr id="15" name="Text 9">
              <a:extLst>
                <a:ext uri="{FF2B5EF4-FFF2-40B4-BE49-F238E27FC236}">
                  <a16:creationId xmlns:a16="http://schemas.microsoft.com/office/drawing/2014/main" id="{B77A2659-7D47-E49E-AFCA-040230229A3D}"/>
                </a:ext>
              </a:extLst>
            </p:cNvPr>
            <p:cNvSpPr/>
            <p:nvPr/>
          </p:nvSpPr>
          <p:spPr>
            <a:xfrm>
              <a:off x="4505028" y="5047754"/>
              <a:ext cx="3181945" cy="256977"/>
            </a:xfrm>
            <a:prstGeom prst="rect">
              <a:avLst/>
            </a:prstGeom>
            <a:noFill/>
            <a:ln/>
          </p:spPr>
          <p:txBody>
            <a:bodyPr wrap="none" lIns="0" tIns="0" rIns="0" bIns="0" rtlCol="0" anchor="t"/>
            <a:lstStyle/>
            <a:p>
              <a:pPr>
                <a:lnSpc>
                  <a:spcPts val="2000"/>
                </a:lnSpc>
              </a:pPr>
              <a:r>
                <a:rPr lang="en-US" sz="1600" dirty="0">
                  <a:solidFill>
                    <a:srgbClr val="272525"/>
                  </a:solidFill>
                  <a:latin typeface="+mj-lt"/>
                  <a:ea typeface="Montserrat" pitchFamily="34" charset="-122"/>
                  <a:cs typeface="Montserrat" pitchFamily="34" charset="-120"/>
                </a:rPr>
                <a:t>Standardizing data submission.</a:t>
              </a:r>
              <a:endParaRPr lang="en-US" sz="1600" dirty="0">
                <a:latin typeface="+mj-lt"/>
              </a:endParaRPr>
            </a:p>
          </p:txBody>
        </p:sp>
        <p:sp>
          <p:nvSpPr>
            <p:cNvPr id="35" name="Shape 2">
              <a:extLst>
                <a:ext uri="{FF2B5EF4-FFF2-40B4-BE49-F238E27FC236}">
                  <a16:creationId xmlns:a16="http://schemas.microsoft.com/office/drawing/2014/main" id="{2A9ACA16-B36D-8C44-3345-4563314AFC52}"/>
                </a:ext>
              </a:extLst>
            </p:cNvPr>
            <p:cNvSpPr/>
            <p:nvPr/>
          </p:nvSpPr>
          <p:spPr>
            <a:xfrm>
              <a:off x="4426908" y="5393728"/>
              <a:ext cx="3323435" cy="1308547"/>
            </a:xfrm>
            <a:prstGeom prst="roundRect">
              <a:avLst>
                <a:gd name="adj" fmla="val 4268"/>
              </a:avLst>
            </a:prstGeom>
            <a:solidFill>
              <a:schemeClr val="bg1"/>
            </a:solidFill>
            <a:ln w="7620">
              <a:noFill/>
              <a:prstDash val="solid"/>
            </a:ln>
          </p:spPr>
          <p:txBody>
            <a:bodyPr/>
            <a:lstStyle/>
            <a:p>
              <a:endParaRPr lang="en-SA" sz="1500"/>
            </a:p>
          </p:txBody>
        </p:sp>
        <p:grpSp>
          <p:nvGrpSpPr>
            <p:cNvPr id="38" name="Group 37">
              <a:extLst>
                <a:ext uri="{FF2B5EF4-FFF2-40B4-BE49-F238E27FC236}">
                  <a16:creationId xmlns:a16="http://schemas.microsoft.com/office/drawing/2014/main" id="{B08D7412-FA85-45A3-B16F-35870A36695C}"/>
                </a:ext>
              </a:extLst>
            </p:cNvPr>
            <p:cNvGrpSpPr/>
            <p:nvPr/>
          </p:nvGrpSpPr>
          <p:grpSpPr>
            <a:xfrm>
              <a:off x="4650436" y="5818187"/>
              <a:ext cx="2804914" cy="550245"/>
              <a:chOff x="4486010" y="5818187"/>
              <a:chExt cx="3046167" cy="568756"/>
            </a:xfrm>
          </p:grpSpPr>
          <p:pic>
            <p:nvPicPr>
              <p:cNvPr id="36" name="Picture 35">
                <a:extLst>
                  <a:ext uri="{FF2B5EF4-FFF2-40B4-BE49-F238E27FC236}">
                    <a16:creationId xmlns:a16="http://schemas.microsoft.com/office/drawing/2014/main" id="{FF61DB3B-C2D3-CEFD-7BFD-D4E26522D0F1}"/>
                  </a:ext>
                </a:extLst>
              </p:cNvPr>
              <p:cNvPicPr>
                <a:picLocks noChangeAspect="1"/>
              </p:cNvPicPr>
              <p:nvPr/>
            </p:nvPicPr>
            <p:blipFill>
              <a:blip r:embed="rId10"/>
              <a:stretch>
                <a:fillRect/>
              </a:stretch>
            </p:blipFill>
            <p:spPr>
              <a:xfrm>
                <a:off x="5915471" y="5910523"/>
                <a:ext cx="1616706" cy="476420"/>
              </a:xfrm>
              <a:prstGeom prst="rect">
                <a:avLst/>
              </a:prstGeom>
            </p:spPr>
          </p:pic>
          <p:pic>
            <p:nvPicPr>
              <p:cNvPr id="37" name="Picture 36">
                <a:extLst>
                  <a:ext uri="{FF2B5EF4-FFF2-40B4-BE49-F238E27FC236}">
                    <a16:creationId xmlns:a16="http://schemas.microsoft.com/office/drawing/2014/main" id="{D9AB6C0B-FD15-7A3A-5160-9268410F3D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86010" y="5818187"/>
                <a:ext cx="1370359" cy="568756"/>
              </a:xfrm>
              <a:prstGeom prst="rect">
                <a:avLst/>
              </a:prstGeom>
            </p:spPr>
          </p:pic>
        </p:grpSp>
      </p:grpSp>
      <p:grpSp>
        <p:nvGrpSpPr>
          <p:cNvPr id="46" name="Group 45">
            <a:extLst>
              <a:ext uri="{FF2B5EF4-FFF2-40B4-BE49-F238E27FC236}">
                <a16:creationId xmlns:a16="http://schemas.microsoft.com/office/drawing/2014/main" id="{5817410B-015D-3E5C-8FF0-3272709F6744}"/>
              </a:ext>
            </a:extLst>
          </p:cNvPr>
          <p:cNvGrpSpPr/>
          <p:nvPr/>
        </p:nvGrpSpPr>
        <p:grpSpPr>
          <a:xfrm>
            <a:off x="7999090" y="3065521"/>
            <a:ext cx="3676552" cy="3010247"/>
            <a:chOff x="8295398" y="3767237"/>
            <a:chExt cx="3676552" cy="3010247"/>
          </a:xfrm>
        </p:grpSpPr>
        <p:sp>
          <p:nvSpPr>
            <p:cNvPr id="16" name="Shape 10">
              <a:extLst>
                <a:ext uri="{FF2B5EF4-FFF2-40B4-BE49-F238E27FC236}">
                  <a16:creationId xmlns:a16="http://schemas.microsoft.com/office/drawing/2014/main" id="{DC544D6D-1D7A-F94E-9ADA-46CF5F6CC7DE}"/>
                </a:ext>
              </a:extLst>
            </p:cNvPr>
            <p:cNvSpPr/>
            <p:nvPr/>
          </p:nvSpPr>
          <p:spPr>
            <a:xfrm>
              <a:off x="8456034" y="3947913"/>
              <a:ext cx="3515916" cy="2829571"/>
            </a:xfrm>
            <a:prstGeom prst="roundRect">
              <a:avLst>
                <a:gd name="adj" fmla="val 4268"/>
              </a:avLst>
            </a:prstGeom>
            <a:solidFill>
              <a:schemeClr val="accent4">
                <a:lumMod val="20000"/>
                <a:lumOff val="80000"/>
              </a:schemeClr>
            </a:solidFill>
            <a:ln w="7620">
              <a:noFill/>
              <a:prstDash val="solid"/>
            </a:ln>
            <a:effectLst>
              <a:outerShdw blurRad="50800" dist="38100" dir="2700000" algn="tl" rotWithShape="0">
                <a:prstClr val="black">
                  <a:alpha val="40000"/>
                </a:prstClr>
              </a:outerShdw>
            </a:effectLst>
          </p:spPr>
          <p:txBody>
            <a:bodyPr/>
            <a:lstStyle/>
            <a:p>
              <a:endParaRPr lang="en-SA" sz="1500" dirty="0"/>
            </a:p>
          </p:txBody>
        </p:sp>
        <p:grpSp>
          <p:nvGrpSpPr>
            <p:cNvPr id="44" name="Group 43">
              <a:extLst>
                <a:ext uri="{FF2B5EF4-FFF2-40B4-BE49-F238E27FC236}">
                  <a16:creationId xmlns:a16="http://schemas.microsoft.com/office/drawing/2014/main" id="{CCF268C4-2D74-3CA6-21B4-C284619273A3}"/>
                </a:ext>
              </a:extLst>
            </p:cNvPr>
            <p:cNvGrpSpPr/>
            <p:nvPr/>
          </p:nvGrpSpPr>
          <p:grpSpPr>
            <a:xfrm>
              <a:off x="8295398" y="3767237"/>
              <a:ext cx="809625" cy="829667"/>
              <a:chOff x="8181578" y="4114899"/>
              <a:chExt cx="482005" cy="482005"/>
            </a:xfrm>
          </p:grpSpPr>
          <p:sp>
            <p:nvSpPr>
              <p:cNvPr id="17" name="Shape 11">
                <a:extLst>
                  <a:ext uri="{FF2B5EF4-FFF2-40B4-BE49-F238E27FC236}">
                    <a16:creationId xmlns:a16="http://schemas.microsoft.com/office/drawing/2014/main" id="{63440BCB-F600-CA32-8159-F4E941C14B62}"/>
                  </a:ext>
                </a:extLst>
              </p:cNvPr>
              <p:cNvSpPr/>
              <p:nvPr/>
            </p:nvSpPr>
            <p:spPr>
              <a:xfrm>
                <a:off x="8181578" y="4114899"/>
                <a:ext cx="482005" cy="482005"/>
              </a:xfrm>
              <a:prstGeom prst="roundRect">
                <a:avLst>
                  <a:gd name="adj" fmla="val 15807384"/>
                </a:avLst>
              </a:prstGeom>
              <a:solidFill>
                <a:schemeClr val="accent4"/>
              </a:solidFill>
              <a:ln/>
              <a:effectLst>
                <a:outerShdw blurRad="50800" dist="38100" dir="2700000" algn="tl" rotWithShape="0">
                  <a:prstClr val="black">
                    <a:alpha val="40000"/>
                  </a:prstClr>
                </a:outerShdw>
              </a:effectLst>
            </p:spPr>
            <p:txBody>
              <a:bodyPr/>
              <a:lstStyle/>
              <a:p>
                <a:endParaRPr lang="en-SA" sz="1500" dirty="0"/>
              </a:p>
            </p:txBody>
          </p:sp>
          <p:pic>
            <p:nvPicPr>
              <p:cNvPr id="18" name="Image 3" descr="preencoded.png">
                <a:extLst>
                  <a:ext uri="{FF2B5EF4-FFF2-40B4-BE49-F238E27FC236}">
                    <a16:creationId xmlns:a16="http://schemas.microsoft.com/office/drawing/2014/main" id="{184CED7A-504B-E060-1DA2-CA838CBF64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14134" y="4247456"/>
                <a:ext cx="216893" cy="216893"/>
              </a:xfrm>
              <a:prstGeom prst="rect">
                <a:avLst/>
              </a:prstGeom>
            </p:spPr>
          </p:pic>
        </p:grpSp>
        <p:sp>
          <p:nvSpPr>
            <p:cNvPr id="19" name="Text 12">
              <a:extLst>
                <a:ext uri="{FF2B5EF4-FFF2-40B4-BE49-F238E27FC236}">
                  <a16:creationId xmlns:a16="http://schemas.microsoft.com/office/drawing/2014/main" id="{01F2C8E1-3976-4927-DB88-1E5066251422}"/>
                </a:ext>
              </a:extLst>
            </p:cNvPr>
            <p:cNvSpPr/>
            <p:nvPr/>
          </p:nvSpPr>
          <p:spPr>
            <a:xfrm>
              <a:off x="8623018" y="4700389"/>
              <a:ext cx="2008287" cy="251023"/>
            </a:xfrm>
            <a:prstGeom prst="rect">
              <a:avLst/>
            </a:prstGeom>
            <a:noFill/>
            <a:ln/>
          </p:spPr>
          <p:txBody>
            <a:bodyPr wrap="none" lIns="0" tIns="0" rIns="0" bIns="0" rtlCol="0" anchor="t"/>
            <a:lstStyle/>
            <a:p>
              <a:pPr>
                <a:lnSpc>
                  <a:spcPts val="1958"/>
                </a:lnSpc>
              </a:pPr>
              <a:r>
                <a:rPr lang="en-US" b="1" dirty="0">
                  <a:solidFill>
                    <a:srgbClr val="272525"/>
                  </a:solidFill>
                  <a:ea typeface="Barlow Bold" pitchFamily="34" charset="-122"/>
                  <a:cs typeface="Barlow Bold" pitchFamily="34" charset="-120"/>
                </a:rPr>
                <a:t>Billing Codes</a:t>
              </a:r>
              <a:endParaRPr lang="en-US" dirty="0"/>
            </a:p>
          </p:txBody>
        </p:sp>
        <p:sp>
          <p:nvSpPr>
            <p:cNvPr id="20" name="Text 13">
              <a:extLst>
                <a:ext uri="{FF2B5EF4-FFF2-40B4-BE49-F238E27FC236}">
                  <a16:creationId xmlns:a16="http://schemas.microsoft.com/office/drawing/2014/main" id="{531D54B0-5A80-9F53-4BBB-E44DA54EB7DD}"/>
                </a:ext>
              </a:extLst>
            </p:cNvPr>
            <p:cNvSpPr/>
            <p:nvPr/>
          </p:nvSpPr>
          <p:spPr>
            <a:xfrm>
              <a:off x="8623018" y="5047754"/>
              <a:ext cx="3181945" cy="256977"/>
            </a:xfrm>
            <a:prstGeom prst="rect">
              <a:avLst/>
            </a:prstGeom>
            <a:noFill/>
            <a:ln/>
          </p:spPr>
          <p:txBody>
            <a:bodyPr wrap="none" lIns="0" tIns="0" rIns="0" bIns="0" rtlCol="0" anchor="t"/>
            <a:lstStyle/>
            <a:p>
              <a:pPr>
                <a:lnSpc>
                  <a:spcPts val="2000"/>
                </a:lnSpc>
              </a:pPr>
              <a:r>
                <a:rPr lang="en-US" sz="1600" dirty="0">
                  <a:solidFill>
                    <a:srgbClr val="272525"/>
                  </a:solidFill>
                  <a:latin typeface="+mj-lt"/>
                  <a:ea typeface="Montserrat" pitchFamily="34" charset="-122"/>
                  <a:cs typeface="Montserrat" pitchFamily="34" charset="-120"/>
                </a:rPr>
                <a:t>Facilitating financial transactions.</a:t>
              </a:r>
              <a:endParaRPr lang="en-US" sz="1600" dirty="0">
                <a:latin typeface="+mj-lt"/>
              </a:endParaRPr>
            </a:p>
          </p:txBody>
        </p:sp>
        <p:sp>
          <p:nvSpPr>
            <p:cNvPr id="39" name="Shape 2">
              <a:extLst>
                <a:ext uri="{FF2B5EF4-FFF2-40B4-BE49-F238E27FC236}">
                  <a16:creationId xmlns:a16="http://schemas.microsoft.com/office/drawing/2014/main" id="{170DBB9E-2C0A-0AD8-90AE-BF066E78311B}"/>
                </a:ext>
              </a:extLst>
            </p:cNvPr>
            <p:cNvSpPr/>
            <p:nvPr/>
          </p:nvSpPr>
          <p:spPr>
            <a:xfrm>
              <a:off x="8542100" y="5393727"/>
              <a:ext cx="3323435" cy="1308547"/>
            </a:xfrm>
            <a:prstGeom prst="roundRect">
              <a:avLst>
                <a:gd name="adj" fmla="val 4268"/>
              </a:avLst>
            </a:prstGeom>
            <a:solidFill>
              <a:schemeClr val="bg1"/>
            </a:solidFill>
            <a:ln w="7620">
              <a:noFill/>
              <a:prstDash val="solid"/>
            </a:ln>
          </p:spPr>
          <p:txBody>
            <a:bodyPr/>
            <a:lstStyle/>
            <a:p>
              <a:endParaRPr lang="en-SA" sz="1500"/>
            </a:p>
          </p:txBody>
        </p:sp>
        <p:pic>
          <p:nvPicPr>
            <p:cNvPr id="40" name="Picture 39">
              <a:extLst>
                <a:ext uri="{FF2B5EF4-FFF2-40B4-BE49-F238E27FC236}">
                  <a16:creationId xmlns:a16="http://schemas.microsoft.com/office/drawing/2014/main" id="{5DE3033A-41F6-17A3-53CC-B78A5ED2A9E9}"/>
                </a:ext>
              </a:extLst>
            </p:cNvPr>
            <p:cNvPicPr>
              <a:picLocks noChangeAspect="1"/>
            </p:cNvPicPr>
            <p:nvPr/>
          </p:nvPicPr>
          <p:blipFill>
            <a:blip r:embed="rId14"/>
            <a:srcRect l="19490" t="3123" r="19668" b="3325"/>
            <a:stretch/>
          </p:blipFill>
          <p:spPr>
            <a:xfrm>
              <a:off x="8789078" y="5602892"/>
              <a:ext cx="923110" cy="865839"/>
            </a:xfrm>
            <a:prstGeom prst="roundRect">
              <a:avLst/>
            </a:prstGeom>
          </p:spPr>
        </p:pic>
        <p:pic>
          <p:nvPicPr>
            <p:cNvPr id="41" name="Picture 40">
              <a:extLst>
                <a:ext uri="{FF2B5EF4-FFF2-40B4-BE49-F238E27FC236}">
                  <a16:creationId xmlns:a16="http://schemas.microsoft.com/office/drawing/2014/main" id="{3395ED9A-A582-C869-02CA-EA2DDEDDA536}"/>
                </a:ext>
              </a:extLst>
            </p:cNvPr>
            <p:cNvPicPr>
              <a:picLocks noChangeAspect="1"/>
            </p:cNvPicPr>
            <p:nvPr/>
          </p:nvPicPr>
          <p:blipFill>
            <a:blip r:embed="rId15"/>
            <a:stretch>
              <a:fillRect/>
            </a:stretch>
          </p:blipFill>
          <p:spPr>
            <a:xfrm>
              <a:off x="10060581" y="5818187"/>
              <a:ext cx="1395926" cy="495009"/>
            </a:xfrm>
            <a:prstGeom prst="rect">
              <a:avLst/>
            </a:prstGeom>
          </p:spPr>
        </p:pic>
      </p:grpSp>
      <p:sp>
        <p:nvSpPr>
          <p:cNvPr id="50" name="Title 49">
            <a:extLst>
              <a:ext uri="{FF2B5EF4-FFF2-40B4-BE49-F238E27FC236}">
                <a16:creationId xmlns:a16="http://schemas.microsoft.com/office/drawing/2014/main" id="{6A98CAE0-8759-9F2E-5FAB-41A5FA31B752}"/>
              </a:ext>
            </a:extLst>
          </p:cNvPr>
          <p:cNvSpPr>
            <a:spLocks noGrp="1"/>
          </p:cNvSpPr>
          <p:nvPr>
            <p:ph type="title"/>
          </p:nvPr>
        </p:nvSpPr>
        <p:spPr>
          <a:xfrm>
            <a:off x="1540328" y="673101"/>
            <a:ext cx="10449742" cy="615950"/>
          </a:xfrm>
        </p:spPr>
        <p:txBody>
          <a:bodyPr/>
          <a:lstStyle/>
          <a:p>
            <a:r>
              <a:rPr lang="en-US" sz="3200" b="1" dirty="0" err="1">
                <a:solidFill>
                  <a:srgbClr val="000000"/>
                </a:solidFill>
                <a:ea typeface="Barlow Bold" pitchFamily="34" charset="-122"/>
                <a:cs typeface="Barlow Bold" pitchFamily="34" charset="-120"/>
              </a:rPr>
              <a:t>nphies</a:t>
            </a:r>
            <a:r>
              <a:rPr lang="en-US" sz="3200" b="1" dirty="0">
                <a:solidFill>
                  <a:srgbClr val="000000"/>
                </a:solidFill>
                <a:ea typeface="Barlow Bold" pitchFamily="34" charset="-122"/>
                <a:cs typeface="Barlow Bold" pitchFamily="34" charset="-120"/>
              </a:rPr>
              <a:t>: Integrating Global and Local Healthcare Standards</a:t>
            </a:r>
            <a:endParaRPr lang="en-SA" sz="3200" dirty="0"/>
          </a:p>
        </p:txBody>
      </p:sp>
    </p:spTree>
    <p:extLst>
      <p:ext uri="{BB962C8B-B14F-4D97-AF65-F5344CB8AC3E}">
        <p14:creationId xmlns:p14="http://schemas.microsoft.com/office/powerpoint/2010/main" val="1823193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5492988" y="851535"/>
            <a:ext cx="5751116" cy="354409"/>
          </a:xfrm>
          <a:prstGeom prst="rect">
            <a:avLst/>
          </a:prstGeom>
          <a:noFill/>
          <a:ln/>
        </p:spPr>
        <p:txBody>
          <a:bodyPr wrap="none" lIns="0" tIns="0" rIns="0" bIns="0" rtlCol="0" anchor="t"/>
          <a:lstStyle/>
          <a:p>
            <a:pPr>
              <a:lnSpc>
                <a:spcPts val="2750"/>
              </a:lnSpc>
            </a:pPr>
            <a:endParaRPr lang="en-US" sz="2800" dirty="0">
              <a:latin typeface="+mj-lt"/>
            </a:endParaRPr>
          </a:p>
        </p:txBody>
      </p:sp>
      <p:sp>
        <p:nvSpPr>
          <p:cNvPr id="5" name="Shape 2"/>
          <p:cNvSpPr/>
          <p:nvPr/>
        </p:nvSpPr>
        <p:spPr>
          <a:xfrm>
            <a:off x="5492988" y="1245572"/>
            <a:ext cx="6297018" cy="1308398"/>
          </a:xfrm>
          <a:prstGeom prst="roundRect">
            <a:avLst>
              <a:gd name="adj" fmla="val 6989"/>
            </a:avLst>
          </a:prstGeom>
          <a:solidFill>
            <a:srgbClr val="FFFFFF"/>
          </a:solidFill>
          <a:ln w="22860">
            <a:solidFill>
              <a:schemeClr val="accent3"/>
            </a:solidFill>
            <a:prstDash val="solid"/>
          </a:ln>
        </p:spPr>
        <p:txBody>
          <a:bodyPr/>
          <a:lstStyle/>
          <a:p>
            <a:endParaRPr lang="en-SA">
              <a:latin typeface="+mj-lt"/>
            </a:endParaRPr>
          </a:p>
        </p:txBody>
      </p:sp>
      <p:sp>
        <p:nvSpPr>
          <p:cNvPr id="6" name="Shape 3"/>
          <p:cNvSpPr/>
          <p:nvPr/>
        </p:nvSpPr>
        <p:spPr>
          <a:xfrm>
            <a:off x="5473938" y="1245572"/>
            <a:ext cx="76200" cy="1308398"/>
          </a:xfrm>
          <a:prstGeom prst="roundRect">
            <a:avLst>
              <a:gd name="adj" fmla="val 78140"/>
            </a:avLst>
          </a:prstGeom>
          <a:solidFill>
            <a:schemeClr val="accent3"/>
          </a:solidFill>
          <a:ln>
            <a:solidFill>
              <a:schemeClr val="accent3"/>
            </a:solidFill>
          </a:ln>
        </p:spPr>
        <p:txBody>
          <a:bodyPr/>
          <a:lstStyle/>
          <a:p>
            <a:endParaRPr lang="en-SA">
              <a:latin typeface="+mj-lt"/>
            </a:endParaRPr>
          </a:p>
        </p:txBody>
      </p:sp>
      <p:sp>
        <p:nvSpPr>
          <p:cNvPr id="7" name="Text 4"/>
          <p:cNvSpPr/>
          <p:nvPr/>
        </p:nvSpPr>
        <p:spPr>
          <a:xfrm>
            <a:off x="5710872" y="1406307"/>
            <a:ext cx="2143919" cy="221456"/>
          </a:xfrm>
          <a:prstGeom prst="rect">
            <a:avLst/>
          </a:prstGeom>
          <a:noFill/>
          <a:ln/>
        </p:spPr>
        <p:txBody>
          <a:bodyPr wrap="none" lIns="0" tIns="0" rIns="0" bIns="0" rtlCol="0" anchor="t"/>
          <a:lstStyle/>
          <a:p>
            <a:pPr>
              <a:lnSpc>
                <a:spcPts val="1708"/>
              </a:lnSpc>
            </a:pPr>
            <a:r>
              <a:rPr lang="en-US" sz="1600" b="1" dirty="0">
                <a:solidFill>
                  <a:srgbClr val="272525"/>
                </a:solidFill>
                <a:ea typeface="Barlow Bold" pitchFamily="34" charset="-122"/>
                <a:cs typeface="Barlow Bold" pitchFamily="34" charset="-120"/>
              </a:rPr>
              <a:t>ICD-10-AM Diagnosis Codes</a:t>
            </a:r>
            <a:endParaRPr lang="en-US" sz="1600" dirty="0"/>
          </a:p>
        </p:txBody>
      </p:sp>
      <p:sp>
        <p:nvSpPr>
          <p:cNvPr id="8" name="Text 5"/>
          <p:cNvSpPr/>
          <p:nvPr/>
        </p:nvSpPr>
        <p:spPr>
          <a:xfrm>
            <a:off x="5710872" y="1712794"/>
            <a:ext cx="5918398" cy="680443"/>
          </a:xfrm>
          <a:prstGeom prst="rect">
            <a:avLst/>
          </a:prstGeom>
          <a:noFill/>
          <a:ln/>
        </p:spPr>
        <p:txBody>
          <a:bodyPr wrap="square" lIns="0" tIns="0" rIns="0" bIns="0" rtlCol="0" anchor="t"/>
          <a:lstStyle/>
          <a:p>
            <a:pPr>
              <a:lnSpc>
                <a:spcPts val="1750"/>
              </a:lnSpc>
            </a:pPr>
            <a:r>
              <a:rPr lang="en-US" sz="1200" dirty="0">
                <a:solidFill>
                  <a:srgbClr val="272525"/>
                </a:solidFill>
                <a:latin typeface="+mj-lt"/>
                <a:ea typeface="Montserrat" pitchFamily="34" charset="-122"/>
                <a:cs typeface="Montserrat" pitchFamily="34" charset="-120"/>
              </a:rPr>
              <a:t>The 10th Edition of the Australian modification of WHO's ICD-10 codes, plus specific Australian disease codes, used for precise coding of diagnosed diseases and conditions.</a:t>
            </a:r>
            <a:endParaRPr lang="en-US" sz="1200" dirty="0">
              <a:latin typeface="+mj-lt"/>
            </a:endParaRPr>
          </a:p>
        </p:txBody>
      </p:sp>
      <p:sp>
        <p:nvSpPr>
          <p:cNvPr id="9" name="Shape 6"/>
          <p:cNvSpPr/>
          <p:nvPr/>
        </p:nvSpPr>
        <p:spPr>
          <a:xfrm>
            <a:off x="5492988" y="2695655"/>
            <a:ext cx="6297018" cy="1308398"/>
          </a:xfrm>
          <a:prstGeom prst="roundRect">
            <a:avLst>
              <a:gd name="adj" fmla="val 6989"/>
            </a:avLst>
          </a:prstGeom>
          <a:noFill/>
          <a:ln w="22860">
            <a:solidFill>
              <a:srgbClr val="7F4FCC"/>
            </a:solidFill>
            <a:prstDash val="solid"/>
          </a:ln>
        </p:spPr>
        <p:txBody>
          <a:bodyPr/>
          <a:lstStyle/>
          <a:p>
            <a:endParaRPr lang="en-SA">
              <a:latin typeface="+mj-lt"/>
            </a:endParaRPr>
          </a:p>
        </p:txBody>
      </p:sp>
      <p:sp>
        <p:nvSpPr>
          <p:cNvPr id="10" name="Shape 7"/>
          <p:cNvSpPr/>
          <p:nvPr/>
        </p:nvSpPr>
        <p:spPr>
          <a:xfrm>
            <a:off x="5473938" y="2695655"/>
            <a:ext cx="76200" cy="1308398"/>
          </a:xfrm>
          <a:prstGeom prst="roundRect">
            <a:avLst>
              <a:gd name="adj" fmla="val 78140"/>
            </a:avLst>
          </a:prstGeom>
          <a:solidFill>
            <a:srgbClr val="7F4FCC"/>
          </a:solidFill>
          <a:ln>
            <a:solidFill>
              <a:srgbClr val="7F4FCC"/>
            </a:solidFill>
          </a:ln>
        </p:spPr>
        <p:txBody>
          <a:bodyPr/>
          <a:lstStyle/>
          <a:p>
            <a:endParaRPr lang="en-SA">
              <a:latin typeface="+mj-lt"/>
            </a:endParaRPr>
          </a:p>
        </p:txBody>
      </p:sp>
      <p:sp>
        <p:nvSpPr>
          <p:cNvPr id="11" name="Text 8"/>
          <p:cNvSpPr/>
          <p:nvPr/>
        </p:nvSpPr>
        <p:spPr>
          <a:xfrm>
            <a:off x="5710872" y="2856389"/>
            <a:ext cx="3350915" cy="221456"/>
          </a:xfrm>
          <a:prstGeom prst="rect">
            <a:avLst/>
          </a:prstGeom>
          <a:noFill/>
          <a:ln/>
        </p:spPr>
        <p:txBody>
          <a:bodyPr wrap="none" lIns="0" tIns="0" rIns="0" bIns="0" rtlCol="0" anchor="t"/>
          <a:lstStyle/>
          <a:p>
            <a:pPr>
              <a:lnSpc>
                <a:spcPts val="1708"/>
              </a:lnSpc>
            </a:pPr>
            <a:r>
              <a:rPr lang="en-US" sz="1600" b="1" dirty="0">
                <a:solidFill>
                  <a:srgbClr val="272525"/>
                </a:solidFill>
                <a:ea typeface="Barlow Bold" pitchFamily="34" charset="-122"/>
                <a:cs typeface="Barlow Bold" pitchFamily="34" charset="-120"/>
              </a:rPr>
              <a:t>ICD-10 Cause of Death and Morbidity (WHO)</a:t>
            </a:r>
            <a:endParaRPr lang="en-US" sz="1600" dirty="0"/>
          </a:p>
        </p:txBody>
      </p:sp>
      <p:sp>
        <p:nvSpPr>
          <p:cNvPr id="12" name="Text 9"/>
          <p:cNvSpPr/>
          <p:nvPr/>
        </p:nvSpPr>
        <p:spPr>
          <a:xfrm>
            <a:off x="5710872" y="3162876"/>
            <a:ext cx="5918398" cy="680443"/>
          </a:xfrm>
          <a:prstGeom prst="rect">
            <a:avLst/>
          </a:prstGeom>
          <a:noFill/>
          <a:ln/>
        </p:spPr>
        <p:txBody>
          <a:bodyPr wrap="square" lIns="0" tIns="0" rIns="0" bIns="0" rtlCol="0" anchor="t"/>
          <a:lstStyle/>
          <a:p>
            <a:pPr>
              <a:lnSpc>
                <a:spcPts val="1750"/>
              </a:lnSpc>
            </a:pPr>
            <a:r>
              <a:rPr lang="en-US" sz="1200" dirty="0">
                <a:solidFill>
                  <a:srgbClr val="272525"/>
                </a:solidFill>
                <a:latin typeface="+mj-lt"/>
                <a:ea typeface="Montserrat" pitchFamily="34" charset="-122"/>
                <a:cs typeface="Montserrat" pitchFamily="34" charset="-120"/>
              </a:rPr>
              <a:t>Enables the translation of mortality and morbidity data into a standardized statistical format through accurate interpretation and recording of alpha-numeric ICD codes.</a:t>
            </a:r>
            <a:endParaRPr lang="en-US" sz="1200" dirty="0">
              <a:latin typeface="+mj-lt"/>
            </a:endParaRPr>
          </a:p>
        </p:txBody>
      </p:sp>
      <p:sp>
        <p:nvSpPr>
          <p:cNvPr id="13" name="Shape 10"/>
          <p:cNvSpPr/>
          <p:nvPr/>
        </p:nvSpPr>
        <p:spPr>
          <a:xfrm>
            <a:off x="5492988" y="4145736"/>
            <a:ext cx="6297018" cy="1081583"/>
          </a:xfrm>
          <a:prstGeom prst="roundRect">
            <a:avLst>
              <a:gd name="adj" fmla="val 8454"/>
            </a:avLst>
          </a:prstGeom>
          <a:solidFill>
            <a:srgbClr val="FFFFFF"/>
          </a:solidFill>
          <a:ln w="22860">
            <a:solidFill>
              <a:schemeClr val="accent4"/>
            </a:solidFill>
            <a:prstDash val="solid"/>
          </a:ln>
        </p:spPr>
        <p:txBody>
          <a:bodyPr/>
          <a:lstStyle/>
          <a:p>
            <a:endParaRPr lang="en-SA">
              <a:latin typeface="+mj-lt"/>
            </a:endParaRPr>
          </a:p>
        </p:txBody>
      </p:sp>
      <p:sp>
        <p:nvSpPr>
          <p:cNvPr id="14" name="Shape 11"/>
          <p:cNvSpPr/>
          <p:nvPr/>
        </p:nvSpPr>
        <p:spPr>
          <a:xfrm>
            <a:off x="5473938" y="4145736"/>
            <a:ext cx="76200" cy="1081583"/>
          </a:xfrm>
          <a:prstGeom prst="roundRect">
            <a:avLst>
              <a:gd name="adj" fmla="val 78140"/>
            </a:avLst>
          </a:prstGeom>
          <a:solidFill>
            <a:srgbClr val="BE49DF"/>
          </a:solidFill>
          <a:ln/>
        </p:spPr>
        <p:txBody>
          <a:bodyPr/>
          <a:lstStyle/>
          <a:p>
            <a:endParaRPr lang="en-SA">
              <a:latin typeface="+mj-lt"/>
            </a:endParaRPr>
          </a:p>
        </p:txBody>
      </p:sp>
      <p:sp>
        <p:nvSpPr>
          <p:cNvPr id="15" name="Text 12"/>
          <p:cNvSpPr/>
          <p:nvPr/>
        </p:nvSpPr>
        <p:spPr>
          <a:xfrm>
            <a:off x="5710872" y="4306471"/>
            <a:ext cx="5412978" cy="221456"/>
          </a:xfrm>
          <a:prstGeom prst="rect">
            <a:avLst/>
          </a:prstGeom>
          <a:noFill/>
          <a:ln/>
        </p:spPr>
        <p:txBody>
          <a:bodyPr wrap="none" lIns="0" tIns="0" rIns="0" bIns="0" rtlCol="0" anchor="t"/>
          <a:lstStyle/>
          <a:p>
            <a:pPr>
              <a:lnSpc>
                <a:spcPts val="1708"/>
              </a:lnSpc>
            </a:pPr>
            <a:r>
              <a:rPr lang="en-US" sz="1600" b="1" dirty="0">
                <a:solidFill>
                  <a:srgbClr val="272525"/>
                </a:solidFill>
                <a:ea typeface="Barlow Bold" pitchFamily="34" charset="-122"/>
                <a:cs typeface="Barlow Bold" pitchFamily="34" charset="-120"/>
              </a:rPr>
              <a:t>International Classification of Functioning, Disability, and Health (ICF)</a:t>
            </a:r>
            <a:endParaRPr lang="en-US" sz="1600" dirty="0"/>
          </a:p>
        </p:txBody>
      </p:sp>
      <p:sp>
        <p:nvSpPr>
          <p:cNvPr id="16" name="Text 13"/>
          <p:cNvSpPr/>
          <p:nvPr/>
        </p:nvSpPr>
        <p:spPr>
          <a:xfrm>
            <a:off x="5710872" y="4612957"/>
            <a:ext cx="5918398" cy="453628"/>
          </a:xfrm>
          <a:prstGeom prst="rect">
            <a:avLst/>
          </a:prstGeom>
          <a:noFill/>
          <a:ln/>
        </p:spPr>
        <p:txBody>
          <a:bodyPr wrap="square" lIns="0" tIns="0" rIns="0" bIns="0" rtlCol="0" anchor="t"/>
          <a:lstStyle/>
          <a:p>
            <a:pPr>
              <a:lnSpc>
                <a:spcPts val="1750"/>
              </a:lnSpc>
            </a:pPr>
            <a:r>
              <a:rPr lang="en-US" sz="1200" dirty="0">
                <a:solidFill>
                  <a:srgbClr val="272525"/>
                </a:solidFill>
                <a:latin typeface="+mj-lt"/>
                <a:ea typeface="Montserrat" pitchFamily="34" charset="-122"/>
                <a:cs typeface="Montserrat" pitchFamily="34" charset="-120"/>
              </a:rPr>
              <a:t>A WHO framework designed for measuring health and disability at both individual and population levels, providing a comprehensive understanding of health states.</a:t>
            </a:r>
            <a:endParaRPr lang="en-US" sz="1200" dirty="0">
              <a:latin typeface="+mj-lt"/>
            </a:endParaRPr>
          </a:p>
        </p:txBody>
      </p:sp>
      <p:sp>
        <p:nvSpPr>
          <p:cNvPr id="17" name="Shape 14"/>
          <p:cNvSpPr/>
          <p:nvPr/>
        </p:nvSpPr>
        <p:spPr>
          <a:xfrm>
            <a:off x="5492988" y="5369005"/>
            <a:ext cx="6297018" cy="1081583"/>
          </a:xfrm>
          <a:prstGeom prst="roundRect">
            <a:avLst>
              <a:gd name="adj" fmla="val 8454"/>
            </a:avLst>
          </a:prstGeom>
          <a:solidFill>
            <a:srgbClr val="FFFFFF"/>
          </a:solidFill>
          <a:ln w="22860">
            <a:solidFill>
              <a:schemeClr val="accent4"/>
            </a:solidFill>
            <a:prstDash val="solid"/>
          </a:ln>
        </p:spPr>
        <p:txBody>
          <a:bodyPr/>
          <a:lstStyle/>
          <a:p>
            <a:endParaRPr lang="en-SA">
              <a:latin typeface="+mj-lt"/>
            </a:endParaRPr>
          </a:p>
        </p:txBody>
      </p:sp>
      <p:sp>
        <p:nvSpPr>
          <p:cNvPr id="18" name="Shape 15"/>
          <p:cNvSpPr/>
          <p:nvPr/>
        </p:nvSpPr>
        <p:spPr>
          <a:xfrm>
            <a:off x="5473938" y="5369005"/>
            <a:ext cx="76200" cy="1081583"/>
          </a:xfrm>
          <a:prstGeom prst="roundRect">
            <a:avLst>
              <a:gd name="adj" fmla="val 78140"/>
            </a:avLst>
          </a:prstGeom>
          <a:solidFill>
            <a:schemeClr val="accent4"/>
          </a:solidFill>
          <a:ln>
            <a:solidFill>
              <a:schemeClr val="accent4"/>
            </a:solidFill>
          </a:ln>
        </p:spPr>
        <p:txBody>
          <a:bodyPr/>
          <a:lstStyle/>
          <a:p>
            <a:endParaRPr lang="en-SA">
              <a:latin typeface="+mj-lt"/>
            </a:endParaRPr>
          </a:p>
        </p:txBody>
      </p:sp>
      <p:sp>
        <p:nvSpPr>
          <p:cNvPr id="19" name="Text 16"/>
          <p:cNvSpPr/>
          <p:nvPr/>
        </p:nvSpPr>
        <p:spPr>
          <a:xfrm>
            <a:off x="5710872" y="5529739"/>
            <a:ext cx="2367062" cy="221456"/>
          </a:xfrm>
          <a:prstGeom prst="rect">
            <a:avLst/>
          </a:prstGeom>
          <a:noFill/>
          <a:ln/>
        </p:spPr>
        <p:txBody>
          <a:bodyPr wrap="none" lIns="0" tIns="0" rIns="0" bIns="0" rtlCol="0" anchor="t"/>
          <a:lstStyle/>
          <a:p>
            <a:pPr>
              <a:lnSpc>
                <a:spcPts val="1708"/>
              </a:lnSpc>
            </a:pPr>
            <a:r>
              <a:rPr lang="en-US" sz="1600" b="1" dirty="0">
                <a:solidFill>
                  <a:srgbClr val="272525"/>
                </a:solidFill>
                <a:ea typeface="Barlow Bold" pitchFamily="34" charset="-122"/>
                <a:cs typeface="Barlow Bold" pitchFamily="34" charset="-120"/>
              </a:rPr>
              <a:t>Urgency Related Groups (URG)</a:t>
            </a:r>
            <a:endParaRPr lang="en-US" sz="1600" dirty="0"/>
          </a:p>
        </p:txBody>
      </p:sp>
      <p:sp>
        <p:nvSpPr>
          <p:cNvPr id="20" name="Text 17"/>
          <p:cNvSpPr/>
          <p:nvPr/>
        </p:nvSpPr>
        <p:spPr>
          <a:xfrm>
            <a:off x="5710872" y="5836226"/>
            <a:ext cx="5918398" cy="453628"/>
          </a:xfrm>
          <a:prstGeom prst="rect">
            <a:avLst/>
          </a:prstGeom>
          <a:noFill/>
          <a:ln/>
        </p:spPr>
        <p:txBody>
          <a:bodyPr wrap="square" lIns="0" tIns="0" rIns="0" bIns="0" rtlCol="0" anchor="t"/>
          <a:lstStyle/>
          <a:p>
            <a:pPr>
              <a:lnSpc>
                <a:spcPts val="1750"/>
              </a:lnSpc>
            </a:pPr>
            <a:r>
              <a:rPr lang="en-US" sz="1200" dirty="0">
                <a:solidFill>
                  <a:srgbClr val="272525"/>
                </a:solidFill>
                <a:latin typeface="+mj-lt"/>
                <a:ea typeface="Montserrat" pitchFamily="34" charset="-122"/>
                <a:cs typeface="Montserrat" pitchFamily="34" charset="-120"/>
              </a:rPr>
              <a:t>A specialized classification system utilized to categorize patient encounters within emergency departments, aiding in resource allocation and reporting.</a:t>
            </a:r>
            <a:endParaRPr lang="en-US" sz="1200" dirty="0">
              <a:latin typeface="+mj-lt"/>
            </a:endParaRPr>
          </a:p>
        </p:txBody>
      </p:sp>
      <p:sp>
        <p:nvSpPr>
          <p:cNvPr id="21" name="Title 20">
            <a:extLst>
              <a:ext uri="{FF2B5EF4-FFF2-40B4-BE49-F238E27FC236}">
                <a16:creationId xmlns:a16="http://schemas.microsoft.com/office/drawing/2014/main" id="{B894977A-442A-AEB1-B15B-F6E15ADD3373}"/>
              </a:ext>
            </a:extLst>
          </p:cNvPr>
          <p:cNvSpPr>
            <a:spLocks noGrp="1"/>
          </p:cNvSpPr>
          <p:nvPr>
            <p:ph type="title"/>
          </p:nvPr>
        </p:nvSpPr>
        <p:spPr>
          <a:xfrm>
            <a:off x="5437896" y="546830"/>
            <a:ext cx="7517947" cy="615950"/>
          </a:xfrm>
        </p:spPr>
        <p:txBody>
          <a:bodyPr vert="horz" lIns="91440" tIns="45720" rIns="91440" bIns="45720" rtlCol="0" anchor="ctr">
            <a:noAutofit/>
          </a:bodyPr>
          <a:lstStyle/>
          <a:p>
            <a:r>
              <a:rPr lang="en-US" sz="3200" b="1" dirty="0">
                <a:solidFill>
                  <a:srgbClr val="000000"/>
                </a:solidFill>
                <a:latin typeface="+mn-lt"/>
                <a:ea typeface="Barlow Bold" pitchFamily="34" charset="-122"/>
              </a:rPr>
              <a:t>Diagnosis and Disease Related Codes</a:t>
            </a:r>
            <a:endParaRPr lang="en-SA" sz="3200" b="1" dirty="0">
              <a:solidFill>
                <a:srgbClr val="000000"/>
              </a:solidFill>
              <a:latin typeface="+mn-lt"/>
              <a:ea typeface="Barlow Bold" pitchFamily="34" charset="-122"/>
            </a:endParaRPr>
          </a:p>
        </p:txBody>
      </p:sp>
      <p:pic>
        <p:nvPicPr>
          <p:cNvPr id="23" name="Picture 22" descr="A medical diagnostics and procedure coding&#10;&#10;Description automatically generated">
            <a:extLst>
              <a:ext uri="{FF2B5EF4-FFF2-40B4-BE49-F238E27FC236}">
                <a16:creationId xmlns:a16="http://schemas.microsoft.com/office/drawing/2014/main" id="{978C6599-7569-AF1B-A7EE-349B0149BE20}"/>
              </a:ext>
            </a:extLst>
          </p:cNvPr>
          <p:cNvPicPr>
            <a:picLocks noChangeAspect="1"/>
          </p:cNvPicPr>
          <p:nvPr/>
        </p:nvPicPr>
        <p:blipFill>
          <a:blip r:embed="rId3"/>
          <a:stretch>
            <a:fillRect/>
          </a:stretch>
        </p:blipFill>
        <p:spPr>
          <a:xfrm>
            <a:off x="-1" y="-4812"/>
            <a:ext cx="4880897" cy="68628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4EE14-A181-80D2-FD9D-9839F97A587A}"/>
            </a:ext>
          </a:extLst>
        </p:cNvPr>
        <p:cNvGrpSpPr/>
        <p:nvPr/>
      </p:nvGrpSpPr>
      <p:grpSpPr>
        <a:xfrm>
          <a:off x="0" y="0"/>
          <a:ext cx="0" cy="0"/>
          <a:chOff x="0" y="0"/>
          <a:chExt cx="0" cy="0"/>
        </a:xfrm>
      </p:grpSpPr>
      <p:pic>
        <p:nvPicPr>
          <p:cNvPr id="37" name="Picture 36" descr="A blue and purple background with lines and dots&#10;&#10;Description automatically generated">
            <a:extLst>
              <a:ext uri="{FF2B5EF4-FFF2-40B4-BE49-F238E27FC236}">
                <a16:creationId xmlns:a16="http://schemas.microsoft.com/office/drawing/2014/main" id="{57C1C9A7-700D-7D4A-A13D-ED1E1348EE63}"/>
              </a:ext>
            </a:extLst>
          </p:cNvPr>
          <p:cNvPicPr>
            <a:picLocks noChangeAspect="1"/>
          </p:cNvPicPr>
          <p:nvPr/>
        </p:nvPicPr>
        <p:blipFill>
          <a:blip r:embed="rId3">
            <a:alphaModFix amt="70000"/>
          </a:blip>
          <a:stretch>
            <a:fillRect/>
          </a:stretch>
        </p:blipFill>
        <p:spPr>
          <a:xfrm>
            <a:off x="0" y="-1"/>
            <a:ext cx="12192000" cy="6858001"/>
          </a:xfrm>
          <a:prstGeom prst="rect">
            <a:avLst/>
          </a:prstGeom>
        </p:spPr>
      </p:pic>
      <p:sp>
        <p:nvSpPr>
          <p:cNvPr id="3" name="Text 0">
            <a:extLst>
              <a:ext uri="{FF2B5EF4-FFF2-40B4-BE49-F238E27FC236}">
                <a16:creationId xmlns:a16="http://schemas.microsoft.com/office/drawing/2014/main" id="{16C52996-39FC-FF0D-8DB9-B0907A05ED81}"/>
              </a:ext>
            </a:extLst>
          </p:cNvPr>
          <p:cNvSpPr/>
          <p:nvPr/>
        </p:nvSpPr>
        <p:spPr>
          <a:xfrm>
            <a:off x="5233492" y="533797"/>
            <a:ext cx="5352455" cy="401638"/>
          </a:xfrm>
          <a:prstGeom prst="rect">
            <a:avLst/>
          </a:prstGeom>
          <a:noFill/>
          <a:ln/>
        </p:spPr>
        <p:txBody>
          <a:bodyPr wrap="none" lIns="0" tIns="0" rIns="0" bIns="0" rtlCol="0" anchor="t"/>
          <a:lstStyle/>
          <a:p>
            <a:pPr>
              <a:lnSpc>
                <a:spcPts val="3125"/>
              </a:lnSpc>
            </a:pPr>
            <a:endParaRPr lang="en-US" sz="2500" dirty="0"/>
          </a:p>
        </p:txBody>
      </p:sp>
      <p:sp>
        <p:nvSpPr>
          <p:cNvPr id="12" name="Title 11">
            <a:extLst>
              <a:ext uri="{FF2B5EF4-FFF2-40B4-BE49-F238E27FC236}">
                <a16:creationId xmlns:a16="http://schemas.microsoft.com/office/drawing/2014/main" id="{26391EF9-1D66-A2A5-FD93-8702D833A700}"/>
              </a:ext>
            </a:extLst>
          </p:cNvPr>
          <p:cNvSpPr>
            <a:spLocks noGrp="1"/>
          </p:cNvSpPr>
          <p:nvPr>
            <p:ph type="title"/>
          </p:nvPr>
        </p:nvSpPr>
        <p:spPr/>
        <p:txBody>
          <a:bodyPr vert="horz" lIns="91440" tIns="45720" rIns="91440" bIns="45720" rtlCol="0" anchor="ctr">
            <a:noAutofit/>
          </a:bodyPr>
          <a:lstStyle/>
          <a:p>
            <a:r>
              <a:rPr lang="en-US" sz="3200" b="1" dirty="0">
                <a:solidFill>
                  <a:schemeClr val="bg1"/>
                </a:solidFill>
                <a:ea typeface="Barlow Bold" pitchFamily="34" charset="-122"/>
              </a:rPr>
              <a:t>Billing and Reporting Codes in </a:t>
            </a:r>
            <a:r>
              <a:rPr lang="en-US" sz="3200" b="1" dirty="0" err="1">
                <a:solidFill>
                  <a:schemeClr val="bg1"/>
                </a:solidFill>
                <a:ea typeface="Barlow Bold" pitchFamily="34" charset="-122"/>
              </a:rPr>
              <a:t>nphies</a:t>
            </a:r>
            <a:endParaRPr lang="en-SA" sz="3200" b="1" dirty="0">
              <a:solidFill>
                <a:schemeClr val="bg1"/>
              </a:solidFill>
              <a:ea typeface="Barlow Bold" pitchFamily="34" charset="-122"/>
            </a:endParaRPr>
          </a:p>
        </p:txBody>
      </p:sp>
      <p:grpSp>
        <p:nvGrpSpPr>
          <p:cNvPr id="33" name="Group 32">
            <a:extLst>
              <a:ext uri="{FF2B5EF4-FFF2-40B4-BE49-F238E27FC236}">
                <a16:creationId xmlns:a16="http://schemas.microsoft.com/office/drawing/2014/main" id="{F4D1C67E-A152-2193-42F5-461B26C4E99C}"/>
              </a:ext>
            </a:extLst>
          </p:cNvPr>
          <p:cNvGrpSpPr/>
          <p:nvPr/>
        </p:nvGrpSpPr>
        <p:grpSpPr>
          <a:xfrm>
            <a:off x="214690" y="1652120"/>
            <a:ext cx="11602883" cy="2249528"/>
            <a:chOff x="214690" y="1289051"/>
            <a:chExt cx="11602883" cy="2249528"/>
          </a:xfrm>
        </p:grpSpPr>
        <p:sp>
          <p:nvSpPr>
            <p:cNvPr id="21" name="Shape 2">
              <a:extLst>
                <a:ext uri="{FF2B5EF4-FFF2-40B4-BE49-F238E27FC236}">
                  <a16:creationId xmlns:a16="http://schemas.microsoft.com/office/drawing/2014/main" id="{09DAD3A7-0401-5B7C-58E3-2DE4DFA6A043}"/>
                </a:ext>
              </a:extLst>
            </p:cNvPr>
            <p:cNvSpPr/>
            <p:nvPr/>
          </p:nvSpPr>
          <p:spPr>
            <a:xfrm rot="16200000">
              <a:off x="4891368" y="-3387627"/>
              <a:ext cx="2249528" cy="11602883"/>
            </a:xfrm>
            <a:prstGeom prst="roundRect">
              <a:avLst>
                <a:gd name="adj" fmla="val 4268"/>
              </a:avLst>
            </a:prstGeom>
            <a:solidFill>
              <a:schemeClr val="bg1">
                <a:lumMod val="95000"/>
              </a:schemeClr>
            </a:solidFill>
            <a:ln w="7620">
              <a:noFill/>
              <a:prstDash val="solid"/>
            </a:ln>
            <a:effectLst>
              <a:outerShdw blurRad="50800" dist="38100" dir="2700000" algn="tl" rotWithShape="0">
                <a:prstClr val="black">
                  <a:alpha val="40000"/>
                </a:prstClr>
              </a:outerShdw>
            </a:effectLst>
          </p:spPr>
          <p:txBody>
            <a:bodyPr/>
            <a:lstStyle/>
            <a:p>
              <a:pPr marL="0" algn="r" defTabSz="914400" rtl="1" eaLnBrk="1" latinLnBrk="0" hangingPunct="1"/>
              <a:endParaRPr lang="en-SA" sz="1500" dirty="0"/>
            </a:p>
          </p:txBody>
        </p:sp>
        <p:grpSp>
          <p:nvGrpSpPr>
            <p:cNvPr id="2" name="Group 1">
              <a:extLst>
                <a:ext uri="{FF2B5EF4-FFF2-40B4-BE49-F238E27FC236}">
                  <a16:creationId xmlns:a16="http://schemas.microsoft.com/office/drawing/2014/main" id="{65D19628-2833-06D5-9860-A2DCF56E3E8C}"/>
                </a:ext>
              </a:extLst>
            </p:cNvPr>
            <p:cNvGrpSpPr/>
            <p:nvPr/>
          </p:nvGrpSpPr>
          <p:grpSpPr>
            <a:xfrm>
              <a:off x="2602683" y="1498194"/>
              <a:ext cx="1441238" cy="1809170"/>
              <a:chOff x="5090781" y="1249976"/>
              <a:chExt cx="3172018" cy="790861"/>
            </a:xfrm>
          </p:grpSpPr>
          <p:sp>
            <p:nvSpPr>
              <p:cNvPr id="18" name="Shape 2">
                <a:extLst>
                  <a:ext uri="{FF2B5EF4-FFF2-40B4-BE49-F238E27FC236}">
                    <a16:creationId xmlns:a16="http://schemas.microsoft.com/office/drawing/2014/main" id="{84B20834-6E09-EBEF-37B4-9EC415655765}"/>
                  </a:ext>
                </a:extLst>
              </p:cNvPr>
              <p:cNvSpPr/>
              <p:nvPr/>
            </p:nvSpPr>
            <p:spPr>
              <a:xfrm>
                <a:off x="5090781" y="1249976"/>
                <a:ext cx="3172018" cy="790861"/>
              </a:xfrm>
              <a:prstGeom prst="roundRect">
                <a:avLst>
                  <a:gd name="adj" fmla="val 4268"/>
                </a:avLst>
              </a:prstGeom>
              <a:solidFill>
                <a:schemeClr val="accent6"/>
              </a:solidFill>
              <a:ln w="7620">
                <a:noFill/>
                <a:prstDash val="solid"/>
              </a:ln>
              <a:effectLst>
                <a:outerShdw blurRad="50800" dist="38100" dir="2700000" algn="tl" rotWithShape="0">
                  <a:prstClr val="black">
                    <a:alpha val="40000"/>
                  </a:prstClr>
                </a:outerShdw>
              </a:effectLst>
            </p:spPr>
            <p:txBody>
              <a:bodyPr/>
              <a:lstStyle/>
              <a:p>
                <a:pPr marL="0" algn="ctr" defTabSz="914400" rtl="1" eaLnBrk="1" latinLnBrk="0" hangingPunct="1"/>
                <a:endParaRPr lang="en-SA" sz="1200" dirty="0"/>
              </a:p>
            </p:txBody>
          </p:sp>
          <p:sp>
            <p:nvSpPr>
              <p:cNvPr id="4" name="Text 1">
                <a:extLst>
                  <a:ext uri="{FF2B5EF4-FFF2-40B4-BE49-F238E27FC236}">
                    <a16:creationId xmlns:a16="http://schemas.microsoft.com/office/drawing/2014/main" id="{38E6778C-A84C-B847-8FE2-EDCB46761575}"/>
                  </a:ext>
                </a:extLst>
              </p:cNvPr>
              <p:cNvSpPr/>
              <p:nvPr/>
            </p:nvSpPr>
            <p:spPr>
              <a:xfrm>
                <a:off x="5200513" y="1258278"/>
                <a:ext cx="2952551" cy="782559"/>
              </a:xfrm>
              <a:prstGeom prst="rect">
                <a:avLst/>
              </a:prstGeom>
              <a:noFill/>
              <a:ln/>
            </p:spPr>
            <p:txBody>
              <a:bodyPr wrap="square" lIns="0" tIns="0" rIns="0" bIns="0" rtlCol="0" anchor="ctr"/>
              <a:lstStyle/>
              <a:p>
                <a:pPr algn="ctr"/>
                <a:r>
                  <a:rPr lang="en-US" sz="1400" b="1" dirty="0">
                    <a:solidFill>
                      <a:schemeClr val="bg1"/>
                    </a:solidFill>
                    <a:latin typeface="Barlow Bold" pitchFamily="34" charset="0"/>
                    <a:ea typeface="Barlow Bold" pitchFamily="34" charset="-122"/>
                    <a:cs typeface="Barlow Bold" pitchFamily="34" charset="-120"/>
                  </a:rPr>
                  <a:t>Medical &amp; Laboratory Reporting Code Systems</a:t>
                </a:r>
                <a:endParaRPr lang="en-US" sz="1400" dirty="0">
                  <a:solidFill>
                    <a:schemeClr val="bg1"/>
                  </a:solidFill>
                </a:endParaRPr>
              </a:p>
            </p:txBody>
          </p:sp>
        </p:grpSp>
        <p:grpSp>
          <p:nvGrpSpPr>
            <p:cNvPr id="10" name="Group 9">
              <a:extLst>
                <a:ext uri="{FF2B5EF4-FFF2-40B4-BE49-F238E27FC236}">
                  <a16:creationId xmlns:a16="http://schemas.microsoft.com/office/drawing/2014/main" id="{3BAEB731-3388-2DA6-D702-8F57CDA51A0A}"/>
                </a:ext>
              </a:extLst>
            </p:cNvPr>
            <p:cNvGrpSpPr/>
            <p:nvPr/>
          </p:nvGrpSpPr>
          <p:grpSpPr>
            <a:xfrm>
              <a:off x="4272589" y="1476125"/>
              <a:ext cx="3376100" cy="1853309"/>
              <a:chOff x="5090781" y="2195373"/>
              <a:chExt cx="3172018" cy="1820515"/>
            </a:xfrm>
          </p:grpSpPr>
          <p:sp>
            <p:nvSpPr>
              <p:cNvPr id="16" name="Shape 2">
                <a:extLst>
                  <a:ext uri="{FF2B5EF4-FFF2-40B4-BE49-F238E27FC236}">
                    <a16:creationId xmlns:a16="http://schemas.microsoft.com/office/drawing/2014/main" id="{DABF2FFC-5ADB-0535-6710-258CA784B5DE}"/>
                  </a:ext>
                </a:extLst>
              </p:cNvPr>
              <p:cNvSpPr/>
              <p:nvPr/>
            </p:nvSpPr>
            <p:spPr>
              <a:xfrm>
                <a:off x="5090781" y="2195373"/>
                <a:ext cx="3172018" cy="1798836"/>
              </a:xfrm>
              <a:prstGeom prst="roundRect">
                <a:avLst>
                  <a:gd name="adj" fmla="val 4268"/>
                </a:avLst>
              </a:prstGeom>
              <a:solidFill>
                <a:schemeClr val="accent6">
                  <a:lumMod val="40000"/>
                  <a:lumOff val="60000"/>
                </a:schemeClr>
              </a:solidFill>
              <a:ln w="7620">
                <a:noFill/>
                <a:prstDash val="solid"/>
              </a:ln>
              <a:effectLst>
                <a:outerShdw blurRad="50800" dist="38100" dir="2700000" algn="tl" rotWithShape="0">
                  <a:prstClr val="black">
                    <a:alpha val="40000"/>
                  </a:prstClr>
                </a:outerShdw>
              </a:effectLst>
            </p:spPr>
            <p:txBody>
              <a:bodyPr/>
              <a:lstStyle/>
              <a:p>
                <a:endParaRPr lang="en-SA" sz="1500" dirty="0"/>
              </a:p>
            </p:txBody>
          </p:sp>
          <p:sp>
            <p:nvSpPr>
              <p:cNvPr id="5" name="Text 2">
                <a:extLst>
                  <a:ext uri="{FF2B5EF4-FFF2-40B4-BE49-F238E27FC236}">
                    <a16:creationId xmlns:a16="http://schemas.microsoft.com/office/drawing/2014/main" id="{8A4090EA-9CC7-8BEF-8F9A-FF58F0F5E31D}"/>
                  </a:ext>
                </a:extLst>
              </p:cNvPr>
              <p:cNvSpPr/>
              <p:nvPr/>
            </p:nvSpPr>
            <p:spPr>
              <a:xfrm>
                <a:off x="5200514" y="2217052"/>
                <a:ext cx="2952552" cy="1798836"/>
              </a:xfrm>
              <a:prstGeom prst="rect">
                <a:avLst/>
              </a:prstGeom>
              <a:noFill/>
              <a:ln/>
            </p:spPr>
            <p:txBody>
              <a:bodyPr wrap="square" lIns="0" tIns="0" rIns="0" bIns="0" rtlCol="0" anchor="t"/>
              <a:lstStyle/>
              <a:p>
                <a:pPr algn="just">
                  <a:lnSpc>
                    <a:spcPts val="2000"/>
                  </a:lnSpc>
                  <a:buSzPct val="100000"/>
                </a:pPr>
                <a:r>
                  <a:rPr lang="en-US" sz="1250" b="1" dirty="0">
                    <a:solidFill>
                      <a:srgbClr val="272525"/>
                    </a:solidFill>
                    <a:latin typeface="Montserrat" pitchFamily="34" charset="0"/>
                    <a:ea typeface="Montserrat" pitchFamily="34" charset="-122"/>
                    <a:cs typeface="Montserrat" pitchFamily="34" charset="-120"/>
                  </a:rPr>
                  <a:t>LOINC:</a:t>
                </a:r>
                <a:r>
                  <a:rPr lang="en-US" sz="1250" dirty="0">
                    <a:solidFill>
                      <a:srgbClr val="272525"/>
                    </a:solidFill>
                    <a:latin typeface="Montserrat" pitchFamily="34" charset="0"/>
                    <a:ea typeface="Montserrat" pitchFamily="34" charset="-122"/>
                    <a:cs typeface="Montserrat" pitchFamily="34" charset="-120"/>
                  </a:rPr>
                  <a:t> </a:t>
                </a:r>
              </a:p>
              <a:p>
                <a:pPr algn="just">
                  <a:lnSpc>
                    <a:spcPts val="2000"/>
                  </a:lnSpc>
                  <a:buSzPct val="100000"/>
                </a:pPr>
                <a:r>
                  <a:rPr lang="en-US" sz="1250" dirty="0">
                    <a:solidFill>
                      <a:srgbClr val="272525"/>
                    </a:solidFill>
                    <a:latin typeface="Montserrat" pitchFamily="34" charset="0"/>
                    <a:ea typeface="Montserrat" pitchFamily="34" charset="-122"/>
                    <a:cs typeface="Montserrat" pitchFamily="34" charset="-120"/>
                  </a:rPr>
                  <a:t>The preferred code set for </a:t>
                </a:r>
                <a:r>
                  <a:rPr lang="en-US" sz="1250" b="1" dirty="0">
                    <a:solidFill>
                      <a:srgbClr val="7030A0"/>
                    </a:solidFill>
                    <a:latin typeface="Montserrat" pitchFamily="34" charset="0"/>
                    <a:ea typeface="Montserrat" pitchFamily="34" charset="-122"/>
                    <a:cs typeface="Montserrat" pitchFamily="34" charset="-120"/>
                  </a:rPr>
                  <a:t>laboratory test results</a:t>
                </a:r>
                <a:r>
                  <a:rPr lang="en-US" sz="1250" dirty="0">
                    <a:solidFill>
                      <a:srgbClr val="272525"/>
                    </a:solidFill>
                    <a:latin typeface="Montserrat" pitchFamily="34" charset="0"/>
                    <a:ea typeface="Montserrat" pitchFamily="34" charset="-122"/>
                    <a:cs typeface="Montserrat" pitchFamily="34" charset="-120"/>
                  </a:rPr>
                  <a:t> and other clinical observations, facilitating seamless data exchange between healthcare facilities, labs, and public health authorities.</a:t>
                </a:r>
                <a:endParaRPr lang="en-US" sz="1250" dirty="0"/>
              </a:p>
            </p:txBody>
          </p:sp>
        </p:grpSp>
        <p:grpSp>
          <p:nvGrpSpPr>
            <p:cNvPr id="11" name="Group 10">
              <a:extLst>
                <a:ext uri="{FF2B5EF4-FFF2-40B4-BE49-F238E27FC236}">
                  <a16:creationId xmlns:a16="http://schemas.microsoft.com/office/drawing/2014/main" id="{E640A6CA-4062-B3CB-2D26-24E44F0D9892}"/>
                </a:ext>
              </a:extLst>
            </p:cNvPr>
            <p:cNvGrpSpPr/>
            <p:nvPr/>
          </p:nvGrpSpPr>
          <p:grpSpPr>
            <a:xfrm>
              <a:off x="7909718" y="1498193"/>
              <a:ext cx="3744017" cy="1992604"/>
              <a:chOff x="5090781" y="4143427"/>
              <a:chExt cx="3172018" cy="3153678"/>
            </a:xfrm>
          </p:grpSpPr>
          <p:sp>
            <p:nvSpPr>
              <p:cNvPr id="14" name="Shape 2">
                <a:extLst>
                  <a:ext uri="{FF2B5EF4-FFF2-40B4-BE49-F238E27FC236}">
                    <a16:creationId xmlns:a16="http://schemas.microsoft.com/office/drawing/2014/main" id="{98280895-14B3-A4FB-B768-FC9003F8FF95}"/>
                  </a:ext>
                </a:extLst>
              </p:cNvPr>
              <p:cNvSpPr/>
              <p:nvPr/>
            </p:nvSpPr>
            <p:spPr>
              <a:xfrm>
                <a:off x="5090781" y="4143427"/>
                <a:ext cx="3172018" cy="2898289"/>
              </a:xfrm>
              <a:prstGeom prst="roundRect">
                <a:avLst>
                  <a:gd name="adj" fmla="val 4268"/>
                </a:avLst>
              </a:prstGeom>
              <a:solidFill>
                <a:schemeClr val="accent6">
                  <a:lumMod val="20000"/>
                  <a:lumOff val="80000"/>
                </a:schemeClr>
              </a:solidFill>
              <a:ln w="7620">
                <a:noFill/>
                <a:prstDash val="solid"/>
              </a:ln>
              <a:effectLst>
                <a:outerShdw blurRad="50800" dist="38100" dir="2700000" algn="tl" rotWithShape="0">
                  <a:prstClr val="black">
                    <a:alpha val="40000"/>
                  </a:prstClr>
                </a:outerShdw>
              </a:effectLst>
            </p:spPr>
            <p:txBody>
              <a:bodyPr/>
              <a:lstStyle/>
              <a:p>
                <a:pPr marL="0" algn="r" defTabSz="914400" rtl="1" eaLnBrk="1" latinLnBrk="0" hangingPunct="1"/>
                <a:endParaRPr lang="en-SA" sz="1500" dirty="0"/>
              </a:p>
            </p:txBody>
          </p:sp>
          <p:sp>
            <p:nvSpPr>
              <p:cNvPr id="6" name="Text 3">
                <a:extLst>
                  <a:ext uri="{FF2B5EF4-FFF2-40B4-BE49-F238E27FC236}">
                    <a16:creationId xmlns:a16="http://schemas.microsoft.com/office/drawing/2014/main" id="{99227F7E-1C5F-5F8F-55A5-8528D86535A9}"/>
                  </a:ext>
                </a:extLst>
              </p:cNvPr>
              <p:cNvSpPr/>
              <p:nvPr/>
            </p:nvSpPr>
            <p:spPr>
              <a:xfrm>
                <a:off x="5200514" y="4418361"/>
                <a:ext cx="2952552" cy="2878744"/>
              </a:xfrm>
              <a:prstGeom prst="rect">
                <a:avLst/>
              </a:prstGeom>
              <a:noFill/>
              <a:ln/>
            </p:spPr>
            <p:txBody>
              <a:bodyPr wrap="square" lIns="0" tIns="0" rIns="0" bIns="0" rtlCol="0" anchor="t"/>
              <a:lstStyle/>
              <a:p>
                <a:pPr algn="just">
                  <a:lnSpc>
                    <a:spcPts val="2000"/>
                  </a:lnSpc>
                  <a:buSzPct val="100000"/>
                </a:pPr>
                <a:r>
                  <a:rPr lang="en-US" sz="1250" b="1" dirty="0">
                    <a:solidFill>
                      <a:srgbClr val="272525"/>
                    </a:solidFill>
                    <a:latin typeface="Montserrat" pitchFamily="34" charset="0"/>
                    <a:ea typeface="Montserrat" pitchFamily="34" charset="-122"/>
                    <a:cs typeface="Montserrat" pitchFamily="34" charset="-120"/>
                  </a:rPr>
                  <a:t>SNOMED-CT:</a:t>
                </a:r>
                <a:endParaRPr lang="ar-SA" sz="1250" b="1" dirty="0">
                  <a:solidFill>
                    <a:srgbClr val="272525"/>
                  </a:solidFill>
                  <a:latin typeface="Montserrat" pitchFamily="34" charset="0"/>
                  <a:ea typeface="Montserrat" pitchFamily="34" charset="-122"/>
                  <a:cs typeface="Montserrat" pitchFamily="34" charset="-120"/>
                </a:endParaRPr>
              </a:p>
              <a:p>
                <a:pPr algn="just">
                  <a:lnSpc>
                    <a:spcPts val="2000"/>
                  </a:lnSpc>
                  <a:buSzPct val="100000"/>
                </a:pPr>
                <a:r>
                  <a:rPr lang="en-US" sz="1250" dirty="0">
                    <a:solidFill>
                      <a:srgbClr val="272525"/>
                    </a:solidFill>
                    <a:latin typeface="Montserrat" pitchFamily="34" charset="0"/>
                    <a:ea typeface="Montserrat" pitchFamily="34" charset="-122"/>
                    <a:cs typeface="Montserrat" pitchFamily="34" charset="-120"/>
                  </a:rPr>
                  <a:t> A comprehensive nomenclature of clinical terminologies used by healthcare providers for storage, retrieval, and electronic exchange of clinical records, ensuring consistency and accuracy.</a:t>
                </a:r>
                <a:endParaRPr lang="en-US" sz="1250" dirty="0"/>
              </a:p>
            </p:txBody>
          </p:sp>
        </p:grpSp>
        <p:pic>
          <p:nvPicPr>
            <p:cNvPr id="13" name="Picture 12" descr="A glowing circle with text above it&#10;&#10;Description automatically generated">
              <a:extLst>
                <a:ext uri="{FF2B5EF4-FFF2-40B4-BE49-F238E27FC236}">
                  <a16:creationId xmlns:a16="http://schemas.microsoft.com/office/drawing/2014/main" id="{27934BAB-F93A-EA7E-2420-BC3C176FD19A}"/>
                </a:ext>
              </a:extLst>
            </p:cNvPr>
            <p:cNvPicPr>
              <a:picLocks noChangeAspect="1"/>
            </p:cNvPicPr>
            <p:nvPr/>
          </p:nvPicPr>
          <p:blipFill>
            <a:blip r:embed="rId4"/>
            <a:stretch>
              <a:fillRect/>
            </a:stretch>
          </p:blipFill>
          <p:spPr>
            <a:xfrm>
              <a:off x="374429" y="1428355"/>
              <a:ext cx="2006980" cy="1948283"/>
            </a:xfrm>
            <a:prstGeom prst="roundRect">
              <a:avLst/>
            </a:prstGeom>
            <a:effectLst>
              <a:outerShdw blurRad="50800" dist="38100" dir="2700000" algn="tl" rotWithShape="0">
                <a:prstClr val="black">
                  <a:alpha val="40000"/>
                </a:prstClr>
              </a:outerShdw>
            </a:effectLst>
          </p:spPr>
        </p:pic>
      </p:grpSp>
      <p:grpSp>
        <p:nvGrpSpPr>
          <p:cNvPr id="34" name="Group 33">
            <a:extLst>
              <a:ext uri="{FF2B5EF4-FFF2-40B4-BE49-F238E27FC236}">
                <a16:creationId xmlns:a16="http://schemas.microsoft.com/office/drawing/2014/main" id="{6A505AB3-E8AB-B4B1-0A68-8CD687AFE18A}"/>
              </a:ext>
            </a:extLst>
          </p:cNvPr>
          <p:cNvGrpSpPr/>
          <p:nvPr/>
        </p:nvGrpSpPr>
        <p:grpSpPr>
          <a:xfrm>
            <a:off x="214690" y="4244711"/>
            <a:ext cx="11602883" cy="2249528"/>
            <a:chOff x="214690" y="3881642"/>
            <a:chExt cx="11602883" cy="2249528"/>
          </a:xfrm>
        </p:grpSpPr>
        <p:sp>
          <p:nvSpPr>
            <p:cNvPr id="28" name="Shape 2">
              <a:extLst>
                <a:ext uri="{FF2B5EF4-FFF2-40B4-BE49-F238E27FC236}">
                  <a16:creationId xmlns:a16="http://schemas.microsoft.com/office/drawing/2014/main" id="{763BE701-7824-8729-901A-0AA8BCA622FD}"/>
                </a:ext>
              </a:extLst>
            </p:cNvPr>
            <p:cNvSpPr/>
            <p:nvPr/>
          </p:nvSpPr>
          <p:spPr>
            <a:xfrm rot="16200000">
              <a:off x="4891368" y="-795036"/>
              <a:ext cx="2249528" cy="11602883"/>
            </a:xfrm>
            <a:prstGeom prst="roundRect">
              <a:avLst>
                <a:gd name="adj" fmla="val 4268"/>
              </a:avLst>
            </a:prstGeom>
            <a:solidFill>
              <a:schemeClr val="bg1">
                <a:lumMod val="95000"/>
              </a:schemeClr>
            </a:solidFill>
            <a:ln w="7620">
              <a:noFill/>
              <a:prstDash val="solid"/>
            </a:ln>
            <a:effectLst>
              <a:outerShdw blurRad="50800" dist="38100" dir="2700000" algn="tl" rotWithShape="0">
                <a:prstClr val="black">
                  <a:alpha val="40000"/>
                </a:prstClr>
              </a:outerShdw>
            </a:effectLst>
          </p:spPr>
          <p:txBody>
            <a:bodyPr/>
            <a:lstStyle/>
            <a:p>
              <a:pPr marL="0" algn="r" defTabSz="914400" rtl="1" eaLnBrk="1" latinLnBrk="0" hangingPunct="1"/>
              <a:endParaRPr lang="en-SA" sz="1500" dirty="0"/>
            </a:p>
          </p:txBody>
        </p:sp>
        <p:grpSp>
          <p:nvGrpSpPr>
            <p:cNvPr id="29" name="Group 28">
              <a:extLst>
                <a:ext uri="{FF2B5EF4-FFF2-40B4-BE49-F238E27FC236}">
                  <a16:creationId xmlns:a16="http://schemas.microsoft.com/office/drawing/2014/main" id="{47AA4796-41C8-E5F4-1612-80FEC46F777B}"/>
                </a:ext>
              </a:extLst>
            </p:cNvPr>
            <p:cNvGrpSpPr/>
            <p:nvPr/>
          </p:nvGrpSpPr>
          <p:grpSpPr>
            <a:xfrm>
              <a:off x="2602683" y="4058589"/>
              <a:ext cx="1441238" cy="1895633"/>
              <a:chOff x="3231501" y="6073767"/>
              <a:chExt cx="3172018" cy="717263"/>
            </a:xfrm>
          </p:grpSpPr>
          <p:sp>
            <p:nvSpPr>
              <p:cNvPr id="19" name="Shape 2">
                <a:extLst>
                  <a:ext uri="{FF2B5EF4-FFF2-40B4-BE49-F238E27FC236}">
                    <a16:creationId xmlns:a16="http://schemas.microsoft.com/office/drawing/2014/main" id="{3B81A31B-5ACE-869A-5D55-65FE263F8171}"/>
                  </a:ext>
                </a:extLst>
              </p:cNvPr>
              <p:cNvSpPr/>
              <p:nvPr/>
            </p:nvSpPr>
            <p:spPr>
              <a:xfrm>
                <a:off x="3231501" y="6073767"/>
                <a:ext cx="3172018" cy="717263"/>
              </a:xfrm>
              <a:prstGeom prst="roundRect">
                <a:avLst>
                  <a:gd name="adj" fmla="val 4268"/>
                </a:avLst>
              </a:prstGeom>
              <a:solidFill>
                <a:schemeClr val="accent4"/>
              </a:solidFill>
              <a:ln w="7620">
                <a:noFill/>
                <a:prstDash val="solid"/>
              </a:ln>
              <a:effectLst>
                <a:outerShdw blurRad="50800" dist="38100" dir="2700000" algn="tl" rotWithShape="0">
                  <a:prstClr val="black">
                    <a:alpha val="40000"/>
                  </a:prstClr>
                </a:outerShdw>
              </a:effectLst>
            </p:spPr>
            <p:txBody>
              <a:bodyPr/>
              <a:lstStyle/>
              <a:p>
                <a:pPr algn="ctr"/>
                <a:endParaRPr lang="en-SA" sz="1500" dirty="0"/>
              </a:p>
            </p:txBody>
          </p:sp>
          <p:sp>
            <p:nvSpPr>
              <p:cNvPr id="7" name="Text 4">
                <a:extLst>
                  <a:ext uri="{FF2B5EF4-FFF2-40B4-BE49-F238E27FC236}">
                    <a16:creationId xmlns:a16="http://schemas.microsoft.com/office/drawing/2014/main" id="{E089DF7B-4E08-91A4-5097-86E1F8A19CC1}"/>
                  </a:ext>
                </a:extLst>
              </p:cNvPr>
              <p:cNvSpPr/>
              <p:nvPr/>
            </p:nvSpPr>
            <p:spPr>
              <a:xfrm>
                <a:off x="3341234" y="6131170"/>
                <a:ext cx="2952552" cy="602457"/>
              </a:xfrm>
              <a:prstGeom prst="rect">
                <a:avLst/>
              </a:prstGeom>
              <a:noFill/>
              <a:ln/>
            </p:spPr>
            <p:txBody>
              <a:bodyPr wrap="square" lIns="0" tIns="0" rIns="0" bIns="0" rtlCol="0" anchor="ctr"/>
              <a:lstStyle/>
              <a:p>
                <a:pPr algn="ctr">
                  <a:lnSpc>
                    <a:spcPts val="2333"/>
                  </a:lnSpc>
                </a:pPr>
                <a:r>
                  <a:rPr lang="en-US" sz="1400" b="1" dirty="0">
                    <a:solidFill>
                      <a:schemeClr val="bg1"/>
                    </a:solidFill>
                    <a:latin typeface="Barlow Bold" pitchFamily="34" charset="0"/>
                    <a:ea typeface="Barlow Bold" pitchFamily="34" charset="-122"/>
                    <a:cs typeface="Barlow Bold" pitchFamily="34" charset="-120"/>
                  </a:rPr>
                  <a:t>Code Systems for Billing Services &amp; Procedures</a:t>
                </a:r>
                <a:endParaRPr lang="en-US" sz="1400" dirty="0">
                  <a:solidFill>
                    <a:schemeClr val="bg1"/>
                  </a:solidFill>
                </a:endParaRPr>
              </a:p>
            </p:txBody>
          </p:sp>
        </p:grpSp>
        <p:grpSp>
          <p:nvGrpSpPr>
            <p:cNvPr id="30" name="Group 29">
              <a:extLst>
                <a:ext uri="{FF2B5EF4-FFF2-40B4-BE49-F238E27FC236}">
                  <a16:creationId xmlns:a16="http://schemas.microsoft.com/office/drawing/2014/main" id="{963E3968-F4E7-CE95-5322-3CBE30E93502}"/>
                </a:ext>
              </a:extLst>
            </p:cNvPr>
            <p:cNvGrpSpPr/>
            <p:nvPr/>
          </p:nvGrpSpPr>
          <p:grpSpPr>
            <a:xfrm>
              <a:off x="4255004" y="4085318"/>
              <a:ext cx="3376100" cy="1842174"/>
              <a:chOff x="3231501" y="7019164"/>
              <a:chExt cx="3172018" cy="1842174"/>
            </a:xfrm>
          </p:grpSpPr>
          <p:sp>
            <p:nvSpPr>
              <p:cNvPr id="17" name="Shape 2">
                <a:extLst>
                  <a:ext uri="{FF2B5EF4-FFF2-40B4-BE49-F238E27FC236}">
                    <a16:creationId xmlns:a16="http://schemas.microsoft.com/office/drawing/2014/main" id="{4B8858F9-19B8-5522-A631-927A66A60ACE}"/>
                  </a:ext>
                </a:extLst>
              </p:cNvPr>
              <p:cNvSpPr/>
              <p:nvPr/>
            </p:nvSpPr>
            <p:spPr>
              <a:xfrm>
                <a:off x="3231501" y="7019164"/>
                <a:ext cx="3172018" cy="1842174"/>
              </a:xfrm>
              <a:prstGeom prst="roundRect">
                <a:avLst>
                  <a:gd name="adj" fmla="val 4268"/>
                </a:avLst>
              </a:prstGeom>
              <a:solidFill>
                <a:schemeClr val="accent4">
                  <a:lumMod val="40000"/>
                  <a:lumOff val="60000"/>
                </a:schemeClr>
              </a:solidFill>
              <a:ln w="7620">
                <a:noFill/>
                <a:prstDash val="solid"/>
              </a:ln>
              <a:effectLst>
                <a:outerShdw blurRad="50800" dist="38100" dir="2700000" algn="tl" rotWithShape="0">
                  <a:prstClr val="black">
                    <a:alpha val="40000"/>
                  </a:prstClr>
                </a:outerShdw>
              </a:effectLst>
            </p:spPr>
            <p:txBody>
              <a:bodyPr/>
              <a:lstStyle/>
              <a:p>
                <a:pPr marL="0" algn="r" defTabSz="914400" rtl="1" eaLnBrk="1" latinLnBrk="0" hangingPunct="1"/>
                <a:endParaRPr lang="en-SA" sz="1500" dirty="0"/>
              </a:p>
            </p:txBody>
          </p:sp>
          <p:sp>
            <p:nvSpPr>
              <p:cNvPr id="8" name="Text 5">
                <a:extLst>
                  <a:ext uri="{FF2B5EF4-FFF2-40B4-BE49-F238E27FC236}">
                    <a16:creationId xmlns:a16="http://schemas.microsoft.com/office/drawing/2014/main" id="{AB0AE4DD-10ED-8161-972A-9FF8A56428B5}"/>
                  </a:ext>
                </a:extLst>
              </p:cNvPr>
              <p:cNvSpPr/>
              <p:nvPr/>
            </p:nvSpPr>
            <p:spPr>
              <a:xfrm>
                <a:off x="3341234" y="7116290"/>
                <a:ext cx="2952552" cy="1673858"/>
              </a:xfrm>
              <a:prstGeom prst="rect">
                <a:avLst/>
              </a:prstGeom>
              <a:noFill/>
              <a:ln/>
            </p:spPr>
            <p:txBody>
              <a:bodyPr wrap="square" lIns="0" tIns="0" rIns="0" bIns="0" rtlCol="0" anchor="t"/>
              <a:lstStyle/>
              <a:p>
                <a:pPr algn="just">
                  <a:lnSpc>
                    <a:spcPts val="2000"/>
                  </a:lnSpc>
                  <a:buSzPct val="100000"/>
                </a:pPr>
                <a:r>
                  <a:rPr lang="en-US" sz="1250" b="1" dirty="0">
                    <a:solidFill>
                      <a:srgbClr val="272525"/>
                    </a:solidFill>
                    <a:latin typeface="Montserrat" pitchFamily="34" charset="0"/>
                    <a:ea typeface="Montserrat" pitchFamily="34" charset="-122"/>
                    <a:cs typeface="Montserrat" pitchFamily="34" charset="-120"/>
                  </a:rPr>
                  <a:t>Saudi Billing System (SBS):</a:t>
                </a:r>
                <a:r>
                  <a:rPr lang="en-US" sz="1250" dirty="0">
                    <a:solidFill>
                      <a:srgbClr val="272525"/>
                    </a:solidFill>
                    <a:latin typeface="Montserrat" pitchFamily="34" charset="0"/>
                    <a:ea typeface="Montserrat" pitchFamily="34" charset="-122"/>
                    <a:cs typeface="Montserrat" pitchFamily="34" charset="-120"/>
                  </a:rPr>
                  <a:t> </a:t>
                </a:r>
              </a:p>
              <a:p>
                <a:pPr algn="just">
                  <a:lnSpc>
                    <a:spcPts val="2000"/>
                  </a:lnSpc>
                  <a:buSzPct val="100000"/>
                </a:pPr>
                <a:r>
                  <a:rPr lang="en-US" sz="1250" dirty="0">
                    <a:solidFill>
                      <a:srgbClr val="272525"/>
                    </a:solidFill>
                    <a:latin typeface="Montserrat" pitchFamily="34" charset="0"/>
                    <a:ea typeface="Montserrat" pitchFamily="34" charset="-122"/>
                    <a:cs typeface="Montserrat" pitchFamily="34" charset="-120"/>
                  </a:rPr>
                  <a:t>Developed by CHI and derived from the Australian ACHI coding system, SBS is a key billing and reporting system for medical procedures and services in Saudi Arabia.</a:t>
                </a:r>
                <a:endParaRPr lang="en-US" sz="1250" dirty="0"/>
              </a:p>
            </p:txBody>
          </p:sp>
        </p:grpSp>
        <p:grpSp>
          <p:nvGrpSpPr>
            <p:cNvPr id="31" name="Group 30">
              <a:extLst>
                <a:ext uri="{FF2B5EF4-FFF2-40B4-BE49-F238E27FC236}">
                  <a16:creationId xmlns:a16="http://schemas.microsoft.com/office/drawing/2014/main" id="{7A3A58A5-C3C6-9349-EB16-568464FC5550}"/>
                </a:ext>
              </a:extLst>
            </p:cNvPr>
            <p:cNvGrpSpPr/>
            <p:nvPr/>
          </p:nvGrpSpPr>
          <p:grpSpPr>
            <a:xfrm>
              <a:off x="7909719" y="4088946"/>
              <a:ext cx="3744016" cy="1834918"/>
              <a:chOff x="3231501" y="8967218"/>
              <a:chExt cx="3172018" cy="2452332"/>
            </a:xfrm>
          </p:grpSpPr>
          <p:sp>
            <p:nvSpPr>
              <p:cNvPr id="15" name="Shape 2">
                <a:extLst>
                  <a:ext uri="{FF2B5EF4-FFF2-40B4-BE49-F238E27FC236}">
                    <a16:creationId xmlns:a16="http://schemas.microsoft.com/office/drawing/2014/main" id="{F27C4FF2-4FFA-CF12-9C65-BECA7EFC72F4}"/>
                  </a:ext>
                </a:extLst>
              </p:cNvPr>
              <p:cNvSpPr/>
              <p:nvPr/>
            </p:nvSpPr>
            <p:spPr>
              <a:xfrm>
                <a:off x="3231501" y="8967218"/>
                <a:ext cx="3172018" cy="2452332"/>
              </a:xfrm>
              <a:prstGeom prst="roundRect">
                <a:avLst>
                  <a:gd name="adj" fmla="val 4268"/>
                </a:avLst>
              </a:prstGeom>
              <a:solidFill>
                <a:schemeClr val="accent4">
                  <a:lumMod val="20000"/>
                  <a:lumOff val="80000"/>
                </a:schemeClr>
              </a:solidFill>
              <a:ln w="7620">
                <a:noFill/>
                <a:prstDash val="solid"/>
              </a:ln>
              <a:effectLst>
                <a:outerShdw blurRad="50800" dist="38100" dir="2700000" algn="tl" rotWithShape="0">
                  <a:prstClr val="black">
                    <a:alpha val="40000"/>
                  </a:prstClr>
                </a:outerShdw>
              </a:effectLst>
            </p:spPr>
            <p:txBody>
              <a:bodyPr/>
              <a:lstStyle/>
              <a:p>
                <a:pPr marL="0" algn="r" defTabSz="914400" rtl="1" eaLnBrk="1" latinLnBrk="0" hangingPunct="1"/>
                <a:endParaRPr lang="en-SA" sz="1500" dirty="0"/>
              </a:p>
            </p:txBody>
          </p:sp>
          <p:sp>
            <p:nvSpPr>
              <p:cNvPr id="9" name="Text 6">
                <a:extLst>
                  <a:ext uri="{FF2B5EF4-FFF2-40B4-BE49-F238E27FC236}">
                    <a16:creationId xmlns:a16="http://schemas.microsoft.com/office/drawing/2014/main" id="{84BC11AD-116A-4D92-D112-7A9422F918C8}"/>
                  </a:ext>
                </a:extLst>
              </p:cNvPr>
              <p:cNvSpPr/>
              <p:nvPr/>
            </p:nvSpPr>
            <p:spPr>
              <a:xfrm>
                <a:off x="3341234" y="9000618"/>
                <a:ext cx="2952552" cy="2312789"/>
              </a:xfrm>
              <a:prstGeom prst="rect">
                <a:avLst/>
              </a:prstGeom>
              <a:noFill/>
              <a:ln/>
            </p:spPr>
            <p:txBody>
              <a:bodyPr wrap="square" lIns="0" tIns="0" rIns="0" bIns="0" rtlCol="0" anchor="t"/>
              <a:lstStyle/>
              <a:p>
                <a:pPr algn="just">
                  <a:lnSpc>
                    <a:spcPts val="2000"/>
                  </a:lnSpc>
                  <a:buSzPct val="100000"/>
                </a:pPr>
                <a:r>
                  <a:rPr lang="en-US" sz="1250" b="1" dirty="0">
                    <a:solidFill>
                      <a:srgbClr val="272525"/>
                    </a:solidFill>
                    <a:latin typeface="Montserrat" pitchFamily="34" charset="0"/>
                    <a:ea typeface="Montserrat" pitchFamily="34" charset="-122"/>
                    <a:cs typeface="Montserrat" pitchFamily="34" charset="-120"/>
                  </a:rPr>
                  <a:t>Australian Refined Diagnosis Related Groups (AR-DRG) v9.0:</a:t>
                </a:r>
                <a:r>
                  <a:rPr lang="en-US" sz="1250" dirty="0">
                    <a:solidFill>
                      <a:srgbClr val="272525"/>
                    </a:solidFill>
                    <a:latin typeface="Montserrat" pitchFamily="34" charset="0"/>
                    <a:ea typeface="Montserrat" pitchFamily="34" charset="-122"/>
                    <a:cs typeface="Montserrat" pitchFamily="34" charset="-120"/>
                  </a:rPr>
                  <a:t> </a:t>
                </a:r>
              </a:p>
              <a:p>
                <a:pPr algn="just">
                  <a:lnSpc>
                    <a:spcPts val="2000"/>
                  </a:lnSpc>
                  <a:buSzPct val="100000"/>
                </a:pPr>
                <a:r>
                  <a:rPr lang="en-US" sz="1200" dirty="0">
                    <a:solidFill>
                      <a:srgbClr val="272525"/>
                    </a:solidFill>
                    <a:latin typeface="Montserrat" pitchFamily="34" charset="0"/>
                    <a:ea typeface="Montserrat" pitchFamily="34" charset="-122"/>
                    <a:cs typeface="Montserrat" pitchFamily="34" charset="-120"/>
                  </a:rPr>
                  <a:t>A classification system that groups hospital patients with similar conditions and resource needs, supporting Value-Based Healthcare (VBHC) by enhancing management in the Saudi health insurance market.</a:t>
                </a:r>
                <a:endParaRPr lang="en-US" sz="1200" dirty="0"/>
              </a:p>
            </p:txBody>
          </p:sp>
        </p:grpSp>
        <p:pic>
          <p:nvPicPr>
            <p:cNvPr id="27" name="Picture 26">
              <a:extLst>
                <a:ext uri="{FF2B5EF4-FFF2-40B4-BE49-F238E27FC236}">
                  <a16:creationId xmlns:a16="http://schemas.microsoft.com/office/drawing/2014/main" id="{DE31A817-BE9C-2768-4B0D-F6A3FD0285DE}"/>
                </a:ext>
              </a:extLst>
            </p:cNvPr>
            <p:cNvPicPr>
              <a:picLocks noChangeAspect="1"/>
            </p:cNvPicPr>
            <p:nvPr/>
          </p:nvPicPr>
          <p:blipFill>
            <a:blip r:embed="rId5"/>
            <a:stretch>
              <a:fillRect/>
            </a:stretch>
          </p:blipFill>
          <p:spPr>
            <a:xfrm>
              <a:off x="374429" y="4023249"/>
              <a:ext cx="2006980" cy="1966313"/>
            </a:xfrm>
            <a:prstGeom prst="roundRect">
              <a:avLst/>
            </a:prstGeom>
            <a:effectLst>
              <a:outerShdw blurRad="50800" dist="38100" dir="2700000" algn="tl" rotWithShape="0">
                <a:prstClr val="black">
                  <a:alpha val="40000"/>
                </a:prstClr>
              </a:outerShdw>
            </a:effectLst>
          </p:spPr>
        </p:pic>
      </p:grpSp>
      <p:sp>
        <p:nvSpPr>
          <p:cNvPr id="32" name="TextBox 31">
            <a:extLst>
              <a:ext uri="{FF2B5EF4-FFF2-40B4-BE49-F238E27FC236}">
                <a16:creationId xmlns:a16="http://schemas.microsoft.com/office/drawing/2014/main" id="{BEF6BCB0-3DD9-8DC4-36FE-50D2E441433C}"/>
              </a:ext>
            </a:extLst>
          </p:cNvPr>
          <p:cNvSpPr txBox="1"/>
          <p:nvPr/>
        </p:nvSpPr>
        <p:spPr>
          <a:xfrm>
            <a:off x="-292306" y="995082"/>
            <a:ext cx="184730" cy="369332"/>
          </a:xfrm>
          <a:prstGeom prst="rect">
            <a:avLst/>
          </a:prstGeom>
          <a:noFill/>
        </p:spPr>
        <p:txBody>
          <a:bodyPr wrap="none" rtlCol="0">
            <a:spAutoFit/>
          </a:bodyPr>
          <a:lstStyle/>
          <a:p>
            <a:pPr marL="0" algn="r" defTabSz="914400" rtl="1" eaLnBrk="1" latinLnBrk="0" hangingPunct="1"/>
            <a:endParaRPr lang="en-SA" dirty="0"/>
          </a:p>
        </p:txBody>
      </p:sp>
    </p:spTree>
    <p:extLst>
      <p:ext uri="{BB962C8B-B14F-4D97-AF65-F5344CB8AC3E}">
        <p14:creationId xmlns:p14="http://schemas.microsoft.com/office/powerpoint/2010/main" val="3650012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041AD55-38E5-BF3B-6B10-BD777C36760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21" y="0"/>
            <a:ext cx="12253260" cy="6893499"/>
          </a:xfrm>
          <a:prstGeom prst="rect">
            <a:avLst/>
          </a:prstGeom>
        </p:spPr>
      </p:pic>
      <p:sp>
        <p:nvSpPr>
          <p:cNvPr id="2" name="Title 1">
            <a:extLst>
              <a:ext uri="{FF2B5EF4-FFF2-40B4-BE49-F238E27FC236}">
                <a16:creationId xmlns:a16="http://schemas.microsoft.com/office/drawing/2014/main" id="{52767248-07D1-F9D6-A370-F17111940EBC}"/>
              </a:ext>
            </a:extLst>
          </p:cNvPr>
          <p:cNvSpPr>
            <a:spLocks noGrp="1"/>
          </p:cNvSpPr>
          <p:nvPr>
            <p:ph type="title"/>
          </p:nvPr>
        </p:nvSpPr>
        <p:spPr>
          <a:xfrm>
            <a:off x="1932810" y="728458"/>
            <a:ext cx="9273446" cy="615950"/>
          </a:xfrm>
        </p:spPr>
        <p:txBody>
          <a:bodyPr vert="horz" lIns="91440" tIns="45720" rIns="91440" bIns="45720" rtlCol="0" anchor="ctr">
            <a:noAutofit/>
          </a:bodyPr>
          <a:lstStyle/>
          <a:p>
            <a:r>
              <a:rPr lang="en-US" sz="3200" b="1" dirty="0">
                <a:solidFill>
                  <a:schemeClr val="bg1"/>
                </a:solidFill>
                <a:ea typeface="Barlow Bold" pitchFamily="34" charset="-122"/>
              </a:rPr>
              <a:t>Correlation Between SBS Codes &amp; Facilities in </a:t>
            </a:r>
            <a:r>
              <a:rPr lang="en-US" sz="3200" b="1" dirty="0" err="1">
                <a:solidFill>
                  <a:schemeClr val="bg1"/>
                </a:solidFill>
                <a:ea typeface="Barlow Bold" pitchFamily="34" charset="-122"/>
              </a:rPr>
              <a:t>nphies</a:t>
            </a:r>
            <a:endParaRPr lang="en-SA" sz="3200" b="1" dirty="0">
              <a:solidFill>
                <a:schemeClr val="bg1"/>
              </a:solidFill>
              <a:ea typeface="Barlow Bold" pitchFamily="34" charset="-122"/>
            </a:endParaRPr>
          </a:p>
        </p:txBody>
      </p:sp>
      <p:grpSp>
        <p:nvGrpSpPr>
          <p:cNvPr id="3" name="Group 2">
            <a:extLst>
              <a:ext uri="{FF2B5EF4-FFF2-40B4-BE49-F238E27FC236}">
                <a16:creationId xmlns:a16="http://schemas.microsoft.com/office/drawing/2014/main" id="{FE61DD6C-E114-DD70-1378-E0334578CE9C}"/>
              </a:ext>
            </a:extLst>
          </p:cNvPr>
          <p:cNvGrpSpPr/>
          <p:nvPr/>
        </p:nvGrpSpPr>
        <p:grpSpPr>
          <a:xfrm>
            <a:off x="518328" y="2054900"/>
            <a:ext cx="2753510" cy="2652349"/>
            <a:chOff x="793790" y="4194025"/>
            <a:chExt cx="6447711" cy="3599577"/>
          </a:xfrm>
        </p:grpSpPr>
        <p:sp>
          <p:nvSpPr>
            <p:cNvPr id="4" name="Shape 1">
              <a:extLst>
                <a:ext uri="{FF2B5EF4-FFF2-40B4-BE49-F238E27FC236}">
                  <a16:creationId xmlns:a16="http://schemas.microsoft.com/office/drawing/2014/main" id="{7D0781A1-C205-8839-BB31-9A6D1C8BF51C}"/>
                </a:ext>
              </a:extLst>
            </p:cNvPr>
            <p:cNvSpPr/>
            <p:nvPr/>
          </p:nvSpPr>
          <p:spPr>
            <a:xfrm>
              <a:off x="793790" y="4545211"/>
              <a:ext cx="6447711" cy="3248391"/>
            </a:xfrm>
            <a:prstGeom prst="roundRect">
              <a:avLst>
                <a:gd name="adj" fmla="val 4080"/>
              </a:avLst>
            </a:prstGeom>
            <a:solidFill>
              <a:srgbClr val="FFFFFF"/>
            </a:solidFill>
            <a:ln/>
          </p:spPr>
          <p:txBody>
            <a:bodyPr/>
            <a:lstStyle/>
            <a:p>
              <a:pPr marL="0" algn="l" defTabSz="914400" rtl="0" eaLnBrk="1" latinLnBrk="0" hangingPunct="1"/>
              <a:endParaRPr lang="en-SA" sz="1400" dirty="0">
                <a:latin typeface="+mj-lt"/>
              </a:endParaRPr>
            </a:p>
          </p:txBody>
        </p:sp>
        <p:sp>
          <p:nvSpPr>
            <p:cNvPr id="5" name="Shape 2">
              <a:extLst>
                <a:ext uri="{FF2B5EF4-FFF2-40B4-BE49-F238E27FC236}">
                  <a16:creationId xmlns:a16="http://schemas.microsoft.com/office/drawing/2014/main" id="{54D1382F-6845-8BE7-BDA0-D040132077D3}"/>
                </a:ext>
              </a:extLst>
            </p:cNvPr>
            <p:cNvSpPr/>
            <p:nvPr/>
          </p:nvSpPr>
          <p:spPr>
            <a:xfrm>
              <a:off x="793790" y="4529971"/>
              <a:ext cx="6447711" cy="60960"/>
            </a:xfrm>
            <a:prstGeom prst="roundRect">
              <a:avLst>
                <a:gd name="adj" fmla="val 101581"/>
              </a:avLst>
            </a:prstGeom>
            <a:solidFill>
              <a:srgbClr val="BE49DF"/>
            </a:solidFill>
            <a:ln/>
          </p:spPr>
          <p:txBody>
            <a:bodyPr/>
            <a:lstStyle/>
            <a:p>
              <a:endParaRPr lang="en-SA" sz="1400">
                <a:latin typeface="+mj-lt"/>
              </a:endParaRPr>
            </a:p>
          </p:txBody>
        </p:sp>
        <p:sp>
          <p:nvSpPr>
            <p:cNvPr id="6" name="Shape 3">
              <a:extLst>
                <a:ext uri="{FF2B5EF4-FFF2-40B4-BE49-F238E27FC236}">
                  <a16:creationId xmlns:a16="http://schemas.microsoft.com/office/drawing/2014/main" id="{C2BFA953-35E4-618A-DD67-0A75DD763E47}"/>
                </a:ext>
              </a:extLst>
            </p:cNvPr>
            <p:cNvSpPr/>
            <p:nvPr/>
          </p:nvSpPr>
          <p:spPr>
            <a:xfrm>
              <a:off x="3378733" y="4194025"/>
              <a:ext cx="1264482" cy="732849"/>
            </a:xfrm>
            <a:prstGeom prst="roundRect">
              <a:avLst>
                <a:gd name="adj" fmla="val 206785"/>
              </a:avLst>
            </a:prstGeom>
            <a:solidFill>
              <a:srgbClr val="BE49DF"/>
            </a:solidFill>
            <a:ln/>
          </p:spPr>
          <p:txBody>
            <a:bodyPr/>
            <a:lstStyle/>
            <a:p>
              <a:endParaRPr lang="en-SA" sz="1400">
                <a:latin typeface="+mj-lt"/>
              </a:endParaRPr>
            </a:p>
          </p:txBody>
        </p:sp>
        <p:pic>
          <p:nvPicPr>
            <p:cNvPr id="7" name="Image 1" descr="preencoded.png">
              <a:extLst>
                <a:ext uri="{FF2B5EF4-FFF2-40B4-BE49-F238E27FC236}">
                  <a16:creationId xmlns:a16="http://schemas.microsoft.com/office/drawing/2014/main" id="{C8A3ADFD-7188-D711-7547-D08826EFB8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6447" y="4298171"/>
              <a:ext cx="869055" cy="478841"/>
            </a:xfrm>
            <a:prstGeom prst="rect">
              <a:avLst/>
            </a:prstGeom>
          </p:spPr>
        </p:pic>
        <p:sp>
          <p:nvSpPr>
            <p:cNvPr id="8" name="Text 4">
              <a:extLst>
                <a:ext uri="{FF2B5EF4-FFF2-40B4-BE49-F238E27FC236}">
                  <a16:creationId xmlns:a16="http://schemas.microsoft.com/office/drawing/2014/main" id="{DB6AFC94-33C7-0EB8-276F-F05135144440}"/>
                </a:ext>
              </a:extLst>
            </p:cNvPr>
            <p:cNvSpPr/>
            <p:nvPr/>
          </p:nvSpPr>
          <p:spPr>
            <a:xfrm>
              <a:off x="956429" y="4913709"/>
              <a:ext cx="1842968" cy="230386"/>
            </a:xfrm>
            <a:prstGeom prst="rect">
              <a:avLst/>
            </a:prstGeom>
            <a:noFill/>
            <a:ln/>
          </p:spPr>
          <p:txBody>
            <a:bodyPr wrap="none" lIns="0" tIns="0" rIns="0" bIns="0" rtlCol="0" anchor="t"/>
            <a:lstStyle/>
            <a:p>
              <a:pPr marL="0" indent="0" algn="l">
                <a:lnSpc>
                  <a:spcPts val="1800"/>
                </a:lnSpc>
                <a:buNone/>
              </a:pPr>
              <a:r>
                <a:rPr lang="en-US" sz="1200" b="1" dirty="0">
                  <a:solidFill>
                    <a:srgbClr val="272525"/>
                  </a:solidFill>
                  <a:ea typeface="Barlow Bold" pitchFamily="34" charset="-122"/>
                  <a:cs typeface="Barlow Bold" pitchFamily="34" charset="-120"/>
                </a:rPr>
                <a:t>SBS Code Subdivision</a:t>
              </a:r>
              <a:endParaRPr lang="en-US" sz="1200" dirty="0"/>
            </a:p>
          </p:txBody>
        </p:sp>
        <p:sp>
          <p:nvSpPr>
            <p:cNvPr id="9" name="Text 5">
              <a:extLst>
                <a:ext uri="{FF2B5EF4-FFF2-40B4-BE49-F238E27FC236}">
                  <a16:creationId xmlns:a16="http://schemas.microsoft.com/office/drawing/2014/main" id="{604E74D7-015A-8976-1877-CE04D5A7CE22}"/>
                </a:ext>
              </a:extLst>
            </p:cNvPr>
            <p:cNvSpPr/>
            <p:nvPr/>
          </p:nvSpPr>
          <p:spPr>
            <a:xfrm>
              <a:off x="956429" y="5232440"/>
              <a:ext cx="6122432" cy="1832443"/>
            </a:xfrm>
            <a:prstGeom prst="rect">
              <a:avLst/>
            </a:prstGeom>
            <a:noFill/>
            <a:ln/>
          </p:spPr>
          <p:txBody>
            <a:bodyPr wrap="square" lIns="0" tIns="0" rIns="0" bIns="0" rtlCol="0" anchor="t"/>
            <a:lstStyle/>
            <a:p>
              <a:pPr marL="0" indent="0" algn="just">
                <a:lnSpc>
                  <a:spcPts val="1850"/>
                </a:lnSpc>
                <a:buNone/>
              </a:pPr>
              <a:r>
                <a:rPr lang="en-US" sz="1100" dirty="0">
                  <a:solidFill>
                    <a:srgbClr val="272525"/>
                  </a:solidFill>
                  <a:latin typeface="+mj-lt"/>
                  <a:ea typeface="Montserrat" pitchFamily="34" charset="-122"/>
                  <a:cs typeface="Montserrat" pitchFamily="34" charset="-120"/>
                </a:rPr>
                <a:t>SBS Codes are categorized into several billing systems including dental, inpatient, pharmacy, outpatient, and vision. This subdivision effectively limits the specific SBS codes that can be utilized by each facility type, streamlining billing processes.</a:t>
              </a:r>
              <a:endParaRPr lang="en-US" sz="1100" dirty="0">
                <a:latin typeface="+mj-lt"/>
              </a:endParaRPr>
            </a:p>
          </p:txBody>
        </p:sp>
      </p:grpSp>
      <p:grpSp>
        <p:nvGrpSpPr>
          <p:cNvPr id="10" name="Group 9">
            <a:extLst>
              <a:ext uri="{FF2B5EF4-FFF2-40B4-BE49-F238E27FC236}">
                <a16:creationId xmlns:a16="http://schemas.microsoft.com/office/drawing/2014/main" id="{8F9D400C-219C-7B9A-A0F3-7C5439E5F359}"/>
              </a:ext>
            </a:extLst>
          </p:cNvPr>
          <p:cNvGrpSpPr/>
          <p:nvPr/>
        </p:nvGrpSpPr>
        <p:grpSpPr>
          <a:xfrm>
            <a:off x="9017496" y="2077597"/>
            <a:ext cx="2747683" cy="2646805"/>
            <a:chOff x="7388900" y="4242613"/>
            <a:chExt cx="6447711" cy="3414550"/>
          </a:xfrm>
        </p:grpSpPr>
        <p:sp>
          <p:nvSpPr>
            <p:cNvPr id="11" name="Shape 6">
              <a:extLst>
                <a:ext uri="{FF2B5EF4-FFF2-40B4-BE49-F238E27FC236}">
                  <a16:creationId xmlns:a16="http://schemas.microsoft.com/office/drawing/2014/main" id="{B05B7258-A9B8-AB17-8CD3-01284E5C0AC7}"/>
                </a:ext>
              </a:extLst>
            </p:cNvPr>
            <p:cNvSpPr/>
            <p:nvPr/>
          </p:nvSpPr>
          <p:spPr>
            <a:xfrm>
              <a:off x="7388900" y="4545211"/>
              <a:ext cx="6447711" cy="3111952"/>
            </a:xfrm>
            <a:prstGeom prst="roundRect">
              <a:avLst>
                <a:gd name="adj" fmla="val 4080"/>
              </a:avLst>
            </a:prstGeom>
            <a:solidFill>
              <a:srgbClr val="FFFFFF"/>
            </a:solidFill>
            <a:ln/>
          </p:spPr>
          <p:txBody>
            <a:bodyPr/>
            <a:lstStyle/>
            <a:p>
              <a:pPr marL="0" algn="l" defTabSz="914400" rtl="0" eaLnBrk="1" latinLnBrk="0" hangingPunct="1"/>
              <a:endParaRPr lang="en-SA">
                <a:latin typeface="+mj-lt"/>
              </a:endParaRPr>
            </a:p>
          </p:txBody>
        </p:sp>
        <p:sp>
          <p:nvSpPr>
            <p:cNvPr id="12" name="Shape 7">
              <a:extLst>
                <a:ext uri="{FF2B5EF4-FFF2-40B4-BE49-F238E27FC236}">
                  <a16:creationId xmlns:a16="http://schemas.microsoft.com/office/drawing/2014/main" id="{A635B092-297B-3127-777C-A7478981852E}"/>
                </a:ext>
              </a:extLst>
            </p:cNvPr>
            <p:cNvSpPr/>
            <p:nvPr/>
          </p:nvSpPr>
          <p:spPr>
            <a:xfrm>
              <a:off x="7388900" y="4529971"/>
              <a:ext cx="6447711" cy="60959"/>
            </a:xfrm>
            <a:prstGeom prst="roundRect">
              <a:avLst>
                <a:gd name="adj" fmla="val 101581"/>
              </a:avLst>
            </a:prstGeom>
            <a:solidFill>
              <a:srgbClr val="BE49DF"/>
            </a:solidFill>
            <a:ln/>
          </p:spPr>
          <p:txBody>
            <a:bodyPr/>
            <a:lstStyle/>
            <a:p>
              <a:endParaRPr lang="en-SA">
                <a:latin typeface="+mj-lt"/>
              </a:endParaRPr>
            </a:p>
          </p:txBody>
        </p:sp>
        <p:sp>
          <p:nvSpPr>
            <p:cNvPr id="13" name="Shape 8">
              <a:extLst>
                <a:ext uri="{FF2B5EF4-FFF2-40B4-BE49-F238E27FC236}">
                  <a16:creationId xmlns:a16="http://schemas.microsoft.com/office/drawing/2014/main" id="{BFD193DB-AB3A-13DB-E14A-2A5707E638AD}"/>
                </a:ext>
              </a:extLst>
            </p:cNvPr>
            <p:cNvSpPr/>
            <p:nvPr/>
          </p:nvSpPr>
          <p:spPr>
            <a:xfrm>
              <a:off x="9978830" y="4242613"/>
              <a:ext cx="1267164" cy="696635"/>
            </a:xfrm>
            <a:prstGeom prst="roundRect">
              <a:avLst>
                <a:gd name="adj" fmla="val 206785"/>
              </a:avLst>
            </a:prstGeom>
            <a:solidFill>
              <a:srgbClr val="BE49DF"/>
            </a:solidFill>
            <a:ln/>
          </p:spPr>
          <p:txBody>
            <a:bodyPr/>
            <a:lstStyle/>
            <a:p>
              <a:endParaRPr lang="en-SA" dirty="0">
                <a:latin typeface="+mj-lt"/>
              </a:endParaRPr>
            </a:p>
          </p:txBody>
        </p:sp>
        <p:pic>
          <p:nvPicPr>
            <p:cNvPr id="14" name="Image 2" descr="preencoded.png">
              <a:extLst>
                <a:ext uri="{FF2B5EF4-FFF2-40B4-BE49-F238E27FC236}">
                  <a16:creationId xmlns:a16="http://schemas.microsoft.com/office/drawing/2014/main" id="{801F1336-C247-74EB-25FB-2663E5486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0216" y="4312332"/>
              <a:ext cx="801239" cy="506941"/>
            </a:xfrm>
            <a:prstGeom prst="rect">
              <a:avLst/>
            </a:prstGeom>
          </p:spPr>
        </p:pic>
        <p:sp>
          <p:nvSpPr>
            <p:cNvPr id="15" name="Text 9">
              <a:extLst>
                <a:ext uri="{FF2B5EF4-FFF2-40B4-BE49-F238E27FC236}">
                  <a16:creationId xmlns:a16="http://schemas.microsoft.com/office/drawing/2014/main" id="{FC299784-4CEC-40B8-1593-CCFCB2FDE866}"/>
                </a:ext>
              </a:extLst>
            </p:cNvPr>
            <p:cNvSpPr/>
            <p:nvPr/>
          </p:nvSpPr>
          <p:spPr>
            <a:xfrm>
              <a:off x="7551538" y="4990465"/>
              <a:ext cx="6122090" cy="318731"/>
            </a:xfrm>
            <a:prstGeom prst="rect">
              <a:avLst/>
            </a:prstGeom>
            <a:noFill/>
            <a:ln/>
          </p:spPr>
          <p:txBody>
            <a:bodyPr wrap="none" lIns="0" tIns="0" rIns="0" bIns="0" rtlCol="0" anchor="t"/>
            <a:lstStyle/>
            <a:p>
              <a:pPr marL="0" indent="0" algn="l">
                <a:lnSpc>
                  <a:spcPts val="1800"/>
                </a:lnSpc>
                <a:buNone/>
              </a:pPr>
              <a:r>
                <a:rPr lang="en-US" sz="1200" b="1" dirty="0">
                  <a:solidFill>
                    <a:srgbClr val="272525"/>
                  </a:solidFill>
                  <a:ea typeface="Barlow Bold" pitchFamily="34" charset="-122"/>
                  <a:cs typeface="Barlow Bold" pitchFamily="34" charset="-120"/>
                </a:rPr>
                <a:t>SBS &amp; Other Coding Systems Integration</a:t>
              </a:r>
              <a:endParaRPr lang="en-US" sz="1200" dirty="0"/>
            </a:p>
          </p:txBody>
        </p:sp>
        <p:sp>
          <p:nvSpPr>
            <p:cNvPr id="16" name="Text 10">
              <a:extLst>
                <a:ext uri="{FF2B5EF4-FFF2-40B4-BE49-F238E27FC236}">
                  <a16:creationId xmlns:a16="http://schemas.microsoft.com/office/drawing/2014/main" id="{7AF59945-CAA3-DD18-C7FE-6C3BF95A3B6B}"/>
                </a:ext>
              </a:extLst>
            </p:cNvPr>
            <p:cNvSpPr/>
            <p:nvPr/>
          </p:nvSpPr>
          <p:spPr>
            <a:xfrm>
              <a:off x="7551196" y="5282801"/>
              <a:ext cx="6122432" cy="942976"/>
            </a:xfrm>
            <a:prstGeom prst="rect">
              <a:avLst/>
            </a:prstGeom>
            <a:noFill/>
            <a:ln/>
          </p:spPr>
          <p:txBody>
            <a:bodyPr wrap="square" lIns="0" tIns="0" rIns="0" bIns="0" rtlCol="0" anchor="t"/>
            <a:lstStyle/>
            <a:p>
              <a:pPr marL="0" indent="0" algn="l">
                <a:lnSpc>
                  <a:spcPts val="1850"/>
                </a:lnSpc>
                <a:buNone/>
              </a:pPr>
              <a:r>
                <a:rPr lang="en-US" sz="1100" dirty="0" err="1">
                  <a:solidFill>
                    <a:srgbClr val="272525"/>
                  </a:solidFill>
                  <a:latin typeface="+mj-lt"/>
                  <a:ea typeface="Montserrat" pitchFamily="34" charset="-122"/>
                  <a:cs typeface="Montserrat" pitchFamily="34" charset="-120"/>
                </a:rPr>
                <a:t>nphies</a:t>
              </a:r>
              <a:r>
                <a:rPr lang="en-US" sz="1100" dirty="0">
                  <a:solidFill>
                    <a:srgbClr val="272525"/>
                  </a:solidFill>
                  <a:latin typeface="+mj-lt"/>
                  <a:ea typeface="Montserrat" pitchFamily="34" charset="-122"/>
                  <a:cs typeface="Montserrat" pitchFamily="34" charset="-120"/>
                </a:rPr>
                <a:t> possesses robust capabilities to map SBS codes to other relevant coding systems. A prime example is the seamless mapping of SBS codes for HbA1C laboratory tests directly to LOINC codes and results, ensuring interoperability and data consistency.</a:t>
              </a:r>
              <a:endParaRPr lang="en-US" sz="1100" dirty="0">
                <a:latin typeface="+mj-lt"/>
              </a:endParaRPr>
            </a:p>
          </p:txBody>
        </p:sp>
      </p:grpSp>
    </p:spTree>
    <p:extLst>
      <p:ext uri="{BB962C8B-B14F-4D97-AF65-F5344CB8AC3E}">
        <p14:creationId xmlns:p14="http://schemas.microsoft.com/office/powerpoint/2010/main" val="1612219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3629082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phies">
  <a:themeElements>
    <a:clrScheme name="Custom 1">
      <a:dk1>
        <a:srgbClr val="000000"/>
      </a:dk1>
      <a:lt1>
        <a:srgbClr val="FFFFFF"/>
      </a:lt1>
      <a:dk2>
        <a:srgbClr val="44546A"/>
      </a:dk2>
      <a:lt2>
        <a:srgbClr val="E7E6E6"/>
      </a:lt2>
      <a:accent1>
        <a:srgbClr val="030272"/>
      </a:accent1>
      <a:accent2>
        <a:srgbClr val="4DFDFD"/>
      </a:accent2>
      <a:accent3>
        <a:srgbClr val="7A3EFD"/>
      </a:accent3>
      <a:accent4>
        <a:srgbClr val="C963D3"/>
      </a:accent4>
      <a:accent5>
        <a:srgbClr val="FECCC3"/>
      </a:accent5>
      <a:accent6>
        <a:srgbClr val="25B1FA"/>
      </a:accent6>
      <a:hlink>
        <a:srgbClr val="FDC703"/>
      </a:hlink>
      <a:folHlink>
        <a:srgbClr val="DC475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nphies" id="{067B5CE0-8ABB-4841-A13A-9AD01FBF2924}" vid="{1AE83153-6867-40F4-A074-B249DB6B82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6E5A51ACE3474C90E59C6A926D3502" ma:contentTypeVersion="14" ma:contentTypeDescription="Create a new document." ma:contentTypeScope="" ma:versionID="040180452e733997ef491f053cc664dd">
  <xsd:schema xmlns:xsd="http://www.w3.org/2001/XMLSchema" xmlns:xs="http://www.w3.org/2001/XMLSchema" xmlns:p="http://schemas.microsoft.com/office/2006/metadata/properties" xmlns:ns2="812baca5-b0db-42bc-b35b-4d60e2294f5d" xmlns:ns3="eef8d68a-c361-4b8f-9798-f40227626264" targetNamespace="http://schemas.microsoft.com/office/2006/metadata/properties" ma:root="true" ma:fieldsID="ff94c337d48fa47783b45401e1252c06" ns2:_="" ns3:_="">
    <xsd:import namespace="812baca5-b0db-42bc-b35b-4d60e2294f5d"/>
    <xsd:import namespace="eef8d68a-c361-4b8f-9798-f4022762626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kwizcomcontrollerfield"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2baca5-b0db-42bc-b35b-4d60e2294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ef60f4d-c500-43b4-941f-8138436e3cbb"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kwizcomcontrollerfield" ma:index="20" nillable="true" ma:displayName="kwizcomcontrollerfield" ma:internalName="kwizcomcontrollerfield">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f8d68a-c361-4b8f-9798-f4022762626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a568f78-a5eb-4aa4-ad12-b441f4cc223f}" ma:internalName="TaxCatchAll" ma:showField="CatchAllData" ma:web="eef8d68a-c361-4b8f-9798-f402276262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12baca5-b0db-42bc-b35b-4d60e2294f5d">
      <Terms xmlns="http://schemas.microsoft.com/office/infopath/2007/PartnerControls"/>
    </lcf76f155ced4ddcb4097134ff3c332f>
    <TaxCatchAll xmlns="eef8d68a-c361-4b8f-9798-f40227626264" xsi:nil="true"/>
    <kwizcomcontrollerfield xmlns="812baca5-b0db-42bc-b35b-4d60e2294f5d" xsi:nil="true"/>
  </documentManagement>
</p:properties>
</file>

<file path=customXml/itemProps1.xml><?xml version="1.0" encoding="utf-8"?>
<ds:datastoreItem xmlns:ds="http://schemas.openxmlformats.org/officeDocument/2006/customXml" ds:itemID="{6747DC6B-CE0E-4CD4-A9AC-173027F7DB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2baca5-b0db-42bc-b35b-4d60e2294f5d"/>
    <ds:schemaRef ds:uri="eef8d68a-c361-4b8f-9798-f402276262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E1537A-30E5-479A-8077-5C6CE013FB98}">
  <ds:schemaRefs>
    <ds:schemaRef ds:uri="http://schemas.microsoft.com/sharepoint/v3/contenttype/forms"/>
  </ds:schemaRefs>
</ds:datastoreItem>
</file>

<file path=customXml/itemProps3.xml><?xml version="1.0" encoding="utf-8"?>
<ds:datastoreItem xmlns:ds="http://schemas.openxmlformats.org/officeDocument/2006/customXml" ds:itemID="{DAD4522C-9C9B-4D1A-9D20-460F5657075B}">
  <ds:schemaRefs>
    <ds:schemaRef ds:uri="http://purl.org/dc/terms/"/>
    <ds:schemaRef ds:uri="http://schemas.microsoft.com/office/2006/documentManagement/types"/>
    <ds:schemaRef ds:uri="http://purl.org/dc/dcmitype/"/>
    <ds:schemaRef ds:uri="6c3301e9-f96f-405c-8034-9beb6e78d00a"/>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812baca5-b0db-42bc-b35b-4d60e2294f5d"/>
    <ds:schemaRef ds:uri="eef8d68a-c361-4b8f-9798-f40227626264"/>
  </ds:schemaRefs>
</ds:datastoreItem>
</file>

<file path=docMetadata/LabelInfo.xml><?xml version="1.0" encoding="utf-8"?>
<clbl:labelList xmlns:clbl="http://schemas.microsoft.com/office/2020/mipLabelMetadata">
  <clbl:label id="{96ec7828-f170-4838-9c57-108760d1629e}" enabled="1" method="Privileged" siteId="{653f7efa-3db9-4290-86ef-bae0c2cf651d}" removed="0"/>
</clbl:labelList>
</file>

<file path=docProps/app.xml><?xml version="1.0" encoding="utf-8"?>
<Properties xmlns="http://schemas.openxmlformats.org/officeDocument/2006/extended-properties" xmlns:vt="http://schemas.openxmlformats.org/officeDocument/2006/docPropsVTypes">
  <TotalTime>49672</TotalTime>
  <Words>445</Words>
  <Application>Microsoft Office PowerPoint</Application>
  <PresentationFormat>Widescreen</PresentationFormat>
  <Paragraphs>38</Paragraphs>
  <Slides>6</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6" baseType="lpstr">
      <vt:lpstr>Adelle EB</vt:lpstr>
      <vt:lpstr>Adelle Rg</vt:lpstr>
      <vt:lpstr>Arial</vt:lpstr>
      <vt:lpstr>Barlow Bold</vt:lpstr>
      <vt:lpstr>Calibri</vt:lpstr>
      <vt:lpstr>Montserrat</vt:lpstr>
      <vt:lpstr>Neo Sans Arabic</vt:lpstr>
      <vt:lpstr>Neo Sans Arabic Bold</vt:lpstr>
      <vt:lpstr>nphies</vt:lpstr>
      <vt:lpstr>think-cell Slide</vt:lpstr>
      <vt:lpstr>Clinical Codes  Used in nphies</vt:lpstr>
      <vt:lpstr>nphies: Integrating Global and Local Healthcare Standards</vt:lpstr>
      <vt:lpstr>Diagnosis and Disease Related Codes</vt:lpstr>
      <vt:lpstr>Billing and Reporting Codes in nphies</vt:lpstr>
      <vt:lpstr>Correlation Between SBS Codes &amp; Facilities in nphies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Al-Tamimi, Nour</dc:creator>
  <cp:lastModifiedBy>Hassan H. Abdulmuneim</cp:lastModifiedBy>
  <cp:revision>273</cp:revision>
  <dcterms:created xsi:type="dcterms:W3CDTF">2023-08-28T07:40:36Z</dcterms:created>
  <dcterms:modified xsi:type="dcterms:W3CDTF">2025-12-03T06:55:17Z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0x0101009B6E5A51ACE3474C90E59C6A926D3502</vt:lpwstr>
  </property>
  <property fmtid="{D5CDD505-2E9C-101B-9397-08002B2CF9AE}" pid="3" name="MSIP_Label_f9965f9d-3673-4501-9b5f-5c743d3c1f85_Enabled">
    <vt:lpwstr>true</vt:lpwstr>
  </property>
  <property fmtid="{D5CDD505-2E9C-101B-9397-08002B2CF9AE}" pid="4" name="MSIP_Label_f9965f9d-3673-4501-9b5f-5c743d3c1f85_SetDate">
    <vt:lpwstr>2023-09-03T14:01:01Z</vt:lpwstr>
  </property>
  <property fmtid="{D5CDD505-2E9C-101B-9397-08002B2CF9AE}" pid="5" name="MSIP_Label_f9965f9d-3673-4501-9b5f-5c743d3c1f85_Method">
    <vt:lpwstr>Standard</vt:lpwstr>
  </property>
  <property fmtid="{D5CDD505-2E9C-101B-9397-08002B2CF9AE}" pid="6" name="MSIP_Label_f9965f9d-3673-4501-9b5f-5c743d3c1f85_Name">
    <vt:lpwstr>INTERNAL USE</vt:lpwstr>
  </property>
  <property fmtid="{D5CDD505-2E9C-101B-9397-08002B2CF9AE}" pid="7" name="MSIP_Label_f9965f9d-3673-4501-9b5f-5c743d3c1f85_SiteId">
    <vt:lpwstr>653f7efa-3db9-4290-86ef-bae0c2cf651d</vt:lpwstr>
  </property>
  <property fmtid="{D5CDD505-2E9C-101B-9397-08002B2CF9AE}" pid="8" name="MSIP_Label_f9965f9d-3673-4501-9b5f-5c743d3c1f85_ActionId">
    <vt:lpwstr>57425b30-3475-440d-9398-a96624979a1b</vt:lpwstr>
  </property>
  <property fmtid="{D5CDD505-2E9C-101B-9397-08002B2CF9AE}" pid="9" name="MSIP_Label_f9965f9d-3673-4501-9b5f-5c743d3c1f85_ContentBits">
    <vt:lpwstr>1</vt:lpwstr>
  </property>
  <property fmtid="{D5CDD505-2E9C-101B-9397-08002B2CF9AE}" pid="10" name="MediaServiceImageTags">
    <vt:lpwstr/>
  </property>
</Properties>
</file>